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3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microsoft.com/office/2007/relationships/hdphoto" Target="../media/image4.wdp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024" y="1574801"/>
            <a:ext cx="6815669" cy="1515533"/>
          </a:xfrm>
        </p:spPr>
        <p:txBody>
          <a:bodyPr>
            <a:normAutofit fontScale="90000"/>
          </a:bodyPr>
          <a:lstStyle/>
          <a:p>
            <a:r>
              <a:rPr lang="en-US" dirty="0"/>
              <a:t>MUNICIPAL CORPORATION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8165" y="4622798"/>
            <a:ext cx="6815669" cy="132080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91" y="484632"/>
            <a:ext cx="10193285" cy="4923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43" y="79589"/>
            <a:ext cx="8050751" cy="6293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NAME: ADMIN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21974" y="2462981"/>
          <a:ext cx="6510900" cy="25285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7373"/>
                <a:gridCol w="1627373"/>
                <a:gridCol w="1628077"/>
                <a:gridCol w="1628077"/>
              </a:tblGrid>
              <a:tr h="36122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122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122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 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122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 mobile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122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122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Password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122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address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NAME: CITIZEN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477729" y="1887795"/>
          <a:ext cx="6555146" cy="35866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8432"/>
                <a:gridCol w="1638432"/>
                <a:gridCol w="1639141"/>
                <a:gridCol w="1639141"/>
              </a:tblGrid>
              <a:tr h="3260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60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Citizen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60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First 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60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Last 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60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Mobile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60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60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Password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60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Full address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60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City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60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60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Pin code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NAME: COMPLAINT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418735" y="1843548"/>
          <a:ext cx="6614140" cy="35430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3178"/>
                <a:gridCol w="1653178"/>
                <a:gridCol w="1653892"/>
                <a:gridCol w="1653892"/>
              </a:tblGrid>
              <a:tr h="38779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79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Complaint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79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Citizen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Foreign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79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Mobile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79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Complaint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79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Full address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2843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Complaint reason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79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Current status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020" y="165455"/>
            <a:ext cx="7017467" cy="6692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51" y="484632"/>
            <a:ext cx="8861913" cy="4280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23" y="643367"/>
            <a:ext cx="10058399" cy="4857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29" y="580453"/>
            <a:ext cx="10606241" cy="5122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61" y="140969"/>
            <a:ext cx="9839325" cy="5161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793</Words>
  <Application>WPS Presentation</Application>
  <PresentationFormat>Widescreen</PresentationFormat>
  <Paragraphs>218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Times New Roman</vt:lpstr>
      <vt:lpstr>Calibri</vt:lpstr>
      <vt:lpstr>Symbol</vt:lpstr>
      <vt:lpstr>Rockwell Condensed</vt:lpstr>
      <vt:lpstr>Rockwell</vt:lpstr>
      <vt:lpstr>Microsoft YaHei</vt:lpstr>
      <vt:lpstr>Arial Unicode MS</vt:lpstr>
      <vt:lpstr>Wood Type</vt:lpstr>
      <vt:lpstr>MUNICIPAL CORPORATION MANAGEMENT SYSTEM</vt:lpstr>
      <vt:lpstr>TABLE NAME: ADMIN </vt:lpstr>
      <vt:lpstr>  TABLE NAME: CITIZEN </vt:lpstr>
      <vt:lpstr>TABLE NAME: COMPLAINT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VOTING SYSTEM</dc:title>
  <dc:creator>Gokul Balasubramaniyam</dc:creator>
  <cp:lastModifiedBy>gokul</cp:lastModifiedBy>
  <cp:revision>11</cp:revision>
  <dcterms:created xsi:type="dcterms:W3CDTF">2021-01-26T14:06:00Z</dcterms:created>
  <dcterms:modified xsi:type="dcterms:W3CDTF">2023-02-19T19:05:09Z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D097980F1A804F6EB79DB915455FA786</vt:lpwstr>
  </property>
  <property fmtid="{D5CDD505-2E9C-101B-9397-08002B2CF9AE}" pid="3" name="KSOProductBuildVer">
    <vt:lpwstr>1033-11.2.0.11417</vt:lpwstr>
  </property>
</Properties>
</file>