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3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1BBC3DF-4D3E-4D62-AC24-223E50BCC8DF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2255444"/>
            <a:ext cx="6815669" cy="1515533"/>
          </a:xfrm>
        </p:spPr>
        <p:txBody>
          <a:bodyPr>
            <a:normAutofit fontScale="90000"/>
          </a:bodyPr>
          <a:lstStyle/>
          <a:p>
            <a:r>
              <a:rPr lang="en-US" dirty="0"/>
              <a:t>ONLINE RENTAL HOUSE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962397"/>
            <a:ext cx="6815669" cy="132080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46" y="286746"/>
            <a:ext cx="10431502" cy="5509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17" y="156834"/>
            <a:ext cx="10399765" cy="6228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NAME: ADMIN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38516" y="2580968"/>
          <a:ext cx="7048346" cy="16448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1706"/>
                <a:gridCol w="1761706"/>
                <a:gridCol w="1762467"/>
                <a:gridCol w="1762467"/>
              </a:tblGrid>
              <a:tr h="41121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121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121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Username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121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password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NAME: HOUSE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539613" y="1283110"/>
          <a:ext cx="7315200" cy="4970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8405"/>
                <a:gridCol w="1828405"/>
                <a:gridCol w="1829195"/>
                <a:gridCol w="1829195"/>
              </a:tblGrid>
              <a:tr h="26159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FIELD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DATA TYPE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SIZE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CONSTRAINT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</a:tr>
              <a:tr h="26159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house id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Primary key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</a:tr>
              <a:tr h="26159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House name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</a:tr>
              <a:tr h="26159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Owner name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</a:tr>
              <a:tr h="26159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Contact number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</a:tr>
              <a:tr h="26159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Address 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</a:tr>
              <a:tr h="26159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Address 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</a:tr>
              <a:tr h="26159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Area name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</a:tr>
              <a:tr h="26159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City name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</a:tr>
              <a:tr h="26159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District name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</a:tr>
              <a:tr h="26159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State name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</a:tr>
              <a:tr h="26159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Land mark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</a:tr>
              <a:tr h="26159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Pin code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</a:tr>
              <a:tr h="26159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Total square fit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</a:tr>
              <a:tr h="26159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Bed room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</a:tr>
              <a:tr h="26159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Hall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</a:tr>
              <a:tr h="26159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Kitchen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</a:tr>
              <a:tr h="26159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Others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</a:tr>
              <a:tr h="26159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Price details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Not null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74" marR="51574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NAME: IMAGES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37797" y="2586327"/>
          <a:ext cx="7358370" cy="16853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9195"/>
                <a:gridCol w="1839195"/>
                <a:gridCol w="1839990"/>
                <a:gridCol w="1839990"/>
              </a:tblGrid>
              <a:tr h="33706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706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Image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706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House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Foreign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706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Image path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706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Image 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NAME: CUSTOMER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319462" y="2050027"/>
          <a:ext cx="6886422" cy="25394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1233"/>
                <a:gridCol w="1721233"/>
                <a:gridCol w="1721978"/>
                <a:gridCol w="1721978"/>
              </a:tblGrid>
              <a:tr h="36278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278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Customer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278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Customer 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278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Mobile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278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Email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278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278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Password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NAME: BOOKING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82761" y="2197510"/>
          <a:ext cx="7004102" cy="21495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0647"/>
                <a:gridCol w="1750647"/>
                <a:gridCol w="1751404"/>
                <a:gridCol w="1751404"/>
              </a:tblGrid>
              <a:tr h="42990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990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Booking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990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Customer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Foreign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990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House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Foreign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990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Booking status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4" y="306075"/>
            <a:ext cx="11030272" cy="5504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43" y="174487"/>
            <a:ext cx="10700892" cy="5842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88" y="125718"/>
            <a:ext cx="10913806" cy="5927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1174</Words>
  <Application>WPS Presentation</Application>
  <PresentationFormat>Widescreen</PresentationFormat>
  <Paragraphs>334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Calibri</vt:lpstr>
      <vt:lpstr>Times New Roman</vt:lpstr>
      <vt:lpstr>Symbol</vt:lpstr>
      <vt:lpstr>Gill Sans MT</vt:lpstr>
      <vt:lpstr>Microsoft YaHei</vt:lpstr>
      <vt:lpstr>Arial Unicode MS</vt:lpstr>
      <vt:lpstr>Gallery</vt:lpstr>
      <vt:lpstr>ONLINE RENTAL HOUSE</vt:lpstr>
      <vt:lpstr>TABLE NAME: ADMIN </vt:lpstr>
      <vt:lpstr>TABLE NAME: HOUSE </vt:lpstr>
      <vt:lpstr>TABLE NAME: IMAGES </vt:lpstr>
      <vt:lpstr>TABLE NAME: CUSTOMER </vt:lpstr>
      <vt:lpstr>TABLE NAME: BOOKING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VOTING SYSTEM</dc:title>
  <dc:creator>Gokul Balasubramaniyam</dc:creator>
  <cp:lastModifiedBy>gokul</cp:lastModifiedBy>
  <cp:revision>13</cp:revision>
  <dcterms:created xsi:type="dcterms:W3CDTF">2021-01-26T14:06:00Z</dcterms:created>
  <dcterms:modified xsi:type="dcterms:W3CDTF">2023-02-19T19:05:53Z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04E35A32814C4CEBB4337745CD76173C</vt:lpwstr>
  </property>
  <property fmtid="{D5CDD505-2E9C-101B-9397-08002B2CF9AE}" pid="3" name="KSOProductBuildVer">
    <vt:lpwstr>1033-11.2.0.11417</vt:lpwstr>
  </property>
</Properties>
</file>