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70" r:id="rId5"/>
    <p:sldId id="271" r:id="rId6"/>
    <p:sldId id="272" r:id="rId7"/>
    <p:sldId id="273" r:id="rId8"/>
    <p:sldId id="278" r:id="rId9"/>
    <p:sldId id="274" r:id="rId10"/>
    <p:sldId id="275" r:id="rId11"/>
    <p:sldId id="276" r:id="rId12"/>
    <p:sldId id="27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7" y="2255444"/>
            <a:ext cx="8015359" cy="1515533"/>
          </a:xfrm>
        </p:spPr>
        <p:txBody>
          <a:bodyPr>
            <a:normAutofit fontScale="90000"/>
          </a:bodyPr>
          <a:lstStyle/>
          <a:p>
            <a:r>
              <a:rPr lang="en-US" dirty="0"/>
              <a:t>PARKING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962397"/>
            <a:ext cx="6815669" cy="132080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408615"/>
            <a:ext cx="9794864" cy="4723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5973"/>
            <a:ext cx="10265833" cy="495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 : ADMIN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56503" y="2241755"/>
          <a:ext cx="7017672" cy="2326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4039"/>
                <a:gridCol w="1754039"/>
                <a:gridCol w="1754797"/>
                <a:gridCol w="1754797"/>
              </a:tblGrid>
              <a:tr h="58154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154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154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154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 : CUSTOMER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27006" y="1991032"/>
          <a:ext cx="7047170" cy="3061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1412"/>
                <a:gridCol w="1761412"/>
                <a:gridCol w="1762173"/>
                <a:gridCol w="1762173"/>
              </a:tblGrid>
              <a:tr h="38272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272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272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272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Mobile 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272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272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Vehicle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272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Rc 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272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Address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 : SLOT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43548" y="2052824"/>
          <a:ext cx="6678460" cy="2045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9254"/>
                <a:gridCol w="1669254"/>
                <a:gridCol w="1669976"/>
                <a:gridCol w="1669976"/>
              </a:tblGrid>
              <a:tr h="5114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FIELD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14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Slot id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14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Slot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14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IN/OUT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62981" y="1874517"/>
          <a:ext cx="6811194" cy="2935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2431"/>
                <a:gridCol w="1702431"/>
                <a:gridCol w="1703166"/>
                <a:gridCol w="1703166"/>
              </a:tblGrid>
              <a:tr h="4893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93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In/out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93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93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Slot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93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 time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93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 time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BILLING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59742" y="1874517"/>
          <a:ext cx="6914434" cy="3178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8235"/>
                <a:gridCol w="1728235"/>
                <a:gridCol w="1728982"/>
                <a:gridCol w="1728982"/>
              </a:tblGrid>
              <a:tr h="3972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72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Bill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72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Slot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72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72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Token 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72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 time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72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 time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72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amount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50" y="382385"/>
            <a:ext cx="10165094" cy="542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11" y="191730"/>
            <a:ext cx="9126844" cy="605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0</TotalTime>
  <Words>870</Words>
  <Application>WPS Presentation</Application>
  <PresentationFormat>Widescreen</PresentationFormat>
  <Paragraphs>254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Gill Sans MT</vt:lpstr>
      <vt:lpstr>Times New Roman</vt:lpstr>
      <vt:lpstr>Calibri</vt:lpstr>
      <vt:lpstr>Symbol</vt:lpstr>
      <vt:lpstr>Impact</vt:lpstr>
      <vt:lpstr>Microsoft YaHei</vt:lpstr>
      <vt:lpstr>Arial Unicode MS</vt:lpstr>
      <vt:lpstr>Badge</vt:lpstr>
      <vt:lpstr>PARKING MANAGEMENT SYSTEM</vt:lpstr>
      <vt:lpstr>TABLE NAME : ADMIN </vt:lpstr>
      <vt:lpstr>TABLE NAME : CUSTOMER </vt:lpstr>
      <vt:lpstr>TABLE NAME : SLOT </vt:lpstr>
      <vt:lpstr>TABLE NAME: IN/OUT </vt:lpstr>
      <vt:lpstr>TABLE NAME: BILLING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VOTING SYSTEM</dc:title>
  <dc:creator>Gokul Balasubramaniyam</dc:creator>
  <cp:lastModifiedBy>gokul</cp:lastModifiedBy>
  <cp:revision>10</cp:revision>
  <dcterms:created xsi:type="dcterms:W3CDTF">2021-01-26T14:06:00Z</dcterms:created>
  <dcterms:modified xsi:type="dcterms:W3CDTF">2023-02-19T19:06:38Z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CC6840D61BBE4C68A36A650F633AB72C</vt:lpwstr>
  </property>
  <property fmtid="{D5CDD505-2E9C-101B-9397-08002B2CF9AE}" pid="3" name="KSOProductBuildVer">
    <vt:lpwstr>1033-11.2.0.11417</vt:lpwstr>
  </property>
</Properties>
</file>