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4" r:id="rId5"/>
    <p:sldId id="265" r:id="rId6"/>
    <p:sldId id="267" r:id="rId7"/>
    <p:sldId id="268" r:id="rId8"/>
    <p:sldId id="269" r:id="rId9"/>
    <p:sldId id="270" r:id="rId10"/>
    <p:sldId id="271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B121-AA27-47A7-B5FA-E66CA675DFCF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051D-DF8E-4BDA-A016-BA2FC900A470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B121-AA27-47A7-B5FA-E66CA675DF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051D-DF8E-4BDA-A016-BA2FC900A4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B121-AA27-47A7-B5FA-E66CA675DF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051D-DF8E-4BDA-A016-BA2FC900A4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B121-AA27-47A7-B5FA-E66CA675DF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051D-DF8E-4BDA-A016-BA2FC900A4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B121-AA27-47A7-B5FA-E66CA675DF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051D-DF8E-4BDA-A016-BA2FC900A470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B121-AA27-47A7-B5FA-E66CA675DFC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051D-DF8E-4BDA-A016-BA2FC900A4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B121-AA27-47A7-B5FA-E66CA675DFC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051D-DF8E-4BDA-A016-BA2FC900A4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B121-AA27-47A7-B5FA-E66CA675DFC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051D-DF8E-4BDA-A016-BA2FC900A4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B121-AA27-47A7-B5FA-E66CA675DFC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051D-DF8E-4BDA-A016-BA2FC900A4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B121-AA27-47A7-B5FA-E66CA675DFC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051D-DF8E-4BDA-A016-BA2FC900A4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B121-AA27-47A7-B5FA-E66CA675DFC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96A051D-DF8E-4BDA-A016-BA2FC900A470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35B121-AA27-47A7-B5FA-E66CA675DFCF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6A051D-DF8E-4BDA-A016-BA2FC900A470}" type="slidenum">
              <a:rPr lang="en-US" smtClean="0"/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POLICE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05000"/>
            <a:ext cx="8305800" cy="1143000"/>
          </a:xfrm>
        </p:spPr>
        <p:txBody>
          <a:bodyPr/>
          <a:lstStyle/>
          <a:p>
            <a:r>
              <a:rPr lang="en-US" dirty="0"/>
              <a:t>             Thank you…..,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1600200"/>
          <a:ext cx="6553200" cy="1219200"/>
        </p:xfrm>
        <a:graphic>
          <a:graphicData uri="http://schemas.openxmlformats.org/drawingml/2006/table">
            <a:tbl>
              <a:tblPr/>
              <a:tblGrid>
                <a:gridCol w="1637946"/>
                <a:gridCol w="1637946"/>
                <a:gridCol w="1638654"/>
                <a:gridCol w="1638654"/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FIELD 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DATA TYPE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SIZE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CONSTRAINT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Adminid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10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Primary key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Username 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Varchar</a:t>
                      </a:r>
                      <a:r>
                        <a:rPr lang="en-US" sz="12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20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Not null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password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Varchar</a:t>
                      </a:r>
                      <a:r>
                        <a:rPr lang="en-US" sz="12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20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Not null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3212739" cy="17543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TABLE STRUCTURE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NAME: ADMIN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71600" y="3352800"/>
          <a:ext cx="6629400" cy="3276598"/>
        </p:xfrm>
        <a:graphic>
          <a:graphicData uri="http://schemas.openxmlformats.org/drawingml/2006/table">
            <a:tbl>
              <a:tblPr/>
              <a:tblGrid>
                <a:gridCol w="1656992"/>
                <a:gridCol w="1656992"/>
                <a:gridCol w="1657708"/>
                <a:gridCol w="1657708"/>
              </a:tblGrid>
              <a:tr h="357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FIELD 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DATA TYPE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SIZE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CONSTRAINT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Station id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10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Primary key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Station name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Varchar</a:t>
                      </a:r>
                      <a:r>
                        <a:rPr lang="en-US" sz="12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20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Not null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Address 1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Varchar 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30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Not null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Address 2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Varchar 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30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Not null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0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City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Varchar 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15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Not null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State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Varchar 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15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Not null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Pincode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6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Not null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Landline number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10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Not null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457200" y="2362200"/>
            <a:ext cx="3355277" cy="13849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TABLE NAME: POLICE STATION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90600" y="1219200"/>
          <a:ext cx="7010400" cy="4114803"/>
        </p:xfrm>
        <a:graphic>
          <a:graphicData uri="http://schemas.openxmlformats.org/drawingml/2006/table">
            <a:tbl>
              <a:tblPr/>
              <a:tblGrid>
                <a:gridCol w="1752221"/>
                <a:gridCol w="1752221"/>
                <a:gridCol w="1752979"/>
                <a:gridCol w="1752979"/>
              </a:tblGrid>
              <a:tr h="374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FIELD 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DATA TYPE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SIZE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CONSTRAINT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citizen id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10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Primary key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Firstname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Varchar 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20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Not null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Lastname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Varchar 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20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Not null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Mobile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10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Not null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Address 1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Varchar 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30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Not null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Address 2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Varchar 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30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Not null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Areaname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Varchar 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15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Not null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City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Varchar 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15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Not null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State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Varchar 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16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Not null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Pincode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Varchar 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6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Not null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76200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NAME: CITIZEN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0" y="1371600"/>
          <a:ext cx="6934200" cy="3124198"/>
        </p:xfrm>
        <a:graphic>
          <a:graphicData uri="http://schemas.openxmlformats.org/drawingml/2006/table">
            <a:tbl>
              <a:tblPr/>
              <a:tblGrid>
                <a:gridCol w="1733175"/>
                <a:gridCol w="1733175"/>
                <a:gridCol w="1733925"/>
                <a:gridCol w="1733925"/>
              </a:tblGrid>
              <a:tr h="446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FIELD 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DATA TYPE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SIZE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CONSTRAINT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Complaint id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10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Primary key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Citizen id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10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Foreign key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Station id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10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Foreign key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Complaint person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Varchar</a:t>
                      </a:r>
                      <a:r>
                        <a:rPr lang="en-US" sz="12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20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Not null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Complaint issue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Varchar 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30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Not null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Current address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Varchar 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30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Not null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2705" name="Rectangle 1"/>
          <p:cNvSpPr>
            <a:spLocks noChangeArrowheads="1"/>
          </p:cNvSpPr>
          <p:nvPr/>
        </p:nvSpPr>
        <p:spPr bwMode="auto">
          <a:xfrm>
            <a:off x="609600" y="99060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9925" algn="l"/>
              </a:tabLst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NAME : COMPLAINT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9925" algn="l"/>
              </a:tabLst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48" y="0"/>
            <a:ext cx="868290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48" y="0"/>
            <a:ext cx="868290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48" y="0"/>
            <a:ext cx="868290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48" y="0"/>
            <a:ext cx="868290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48" y="0"/>
            <a:ext cx="8682903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1082</Words>
  <Application>WPS Presentation</Application>
  <PresentationFormat>On-screen Show (4:3)</PresentationFormat>
  <Paragraphs>273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Wingdings 2</vt:lpstr>
      <vt:lpstr>Calibri</vt:lpstr>
      <vt:lpstr>Times New Roman</vt:lpstr>
      <vt:lpstr>Times New Roman</vt:lpstr>
      <vt:lpstr>Calibri</vt:lpstr>
      <vt:lpstr>Constantia</vt:lpstr>
      <vt:lpstr>Microsoft YaHei</vt:lpstr>
      <vt:lpstr>Arial Unicode MS</vt:lpstr>
      <vt:lpstr>Flow</vt:lpstr>
      <vt:lpstr>POLICE MANAGEMENT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Thank you…..,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gokul</cp:lastModifiedBy>
  <cp:revision>7</cp:revision>
  <dcterms:created xsi:type="dcterms:W3CDTF">2020-02-17T07:18:00Z</dcterms:created>
  <dcterms:modified xsi:type="dcterms:W3CDTF">2023-02-19T19:07:15Z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930542B700CF4D65995F91070606CE00</vt:lpwstr>
  </property>
  <property fmtid="{D5CDD505-2E9C-101B-9397-08002B2CF9AE}" pid="3" name="KSOProductBuildVer">
    <vt:lpwstr>1033-11.2.0.11417</vt:lpwstr>
  </property>
</Properties>
</file>