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514" y="413579"/>
            <a:ext cx="10945454" cy="6153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81" y="384083"/>
            <a:ext cx="11137184" cy="62614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ADMIN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40311" y="2197510"/>
          <a:ext cx="7115399" cy="20958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3351"/>
                <a:gridCol w="1871514"/>
                <a:gridCol w="1184019"/>
                <a:gridCol w="1746515"/>
              </a:tblGrid>
              <a:tr h="525176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20357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25176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25176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STUDENT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25561" y="1853754"/>
          <a:ext cx="7062395" cy="36120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34368"/>
                <a:gridCol w="1710658"/>
                <a:gridCol w="1666539"/>
                <a:gridCol w="1550830"/>
              </a:tblGrid>
              <a:tr h="315339"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TYPE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4713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4713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Rollno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Department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81035"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Mobile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PROJECT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77729" y="2269966"/>
          <a:ext cx="6238598" cy="29419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96705"/>
                <a:gridCol w="1610713"/>
                <a:gridCol w="1016446"/>
                <a:gridCol w="1614734"/>
              </a:tblGrid>
              <a:tr h="669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92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92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85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2915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4500">
                <a:tc>
                  <a:txBody>
                    <a:bodyPr/>
                    <a:lstStyle/>
                    <a:p>
                      <a:pPr marL="73025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54025">
                <a:tc>
                  <a:txBody>
                    <a:bodyPr/>
                    <a:lstStyle/>
                    <a:p>
                      <a:pPr marL="73025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7675">
                <a:tc>
                  <a:txBody>
                    <a:bodyPr/>
                    <a:lstStyle/>
                    <a:p>
                      <a:pPr marL="7302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2915">
                <a:tc>
                  <a:txBody>
                    <a:bodyPr/>
                    <a:lstStyle/>
                    <a:p>
                      <a:pPr marL="7302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Technology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ALLOCATE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44994" y="2477729"/>
          <a:ext cx="8096862" cy="25265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79893"/>
                <a:gridCol w="1647599"/>
                <a:gridCol w="1302265"/>
                <a:gridCol w="2167105"/>
              </a:tblGrid>
              <a:tr h="508334">
                <a:tc>
                  <a:txBody>
                    <a:bodyPr/>
                    <a:lstStyle/>
                    <a:p>
                      <a:pPr marL="54546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2342">
                <a:tc>
                  <a:txBody>
                    <a:bodyPr/>
                    <a:lstStyle/>
                    <a:p>
                      <a:pPr marL="7302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08334"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Student_id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09175">
                <a:tc>
                  <a:txBody>
                    <a:bodyPr/>
                    <a:lstStyle/>
                    <a:p>
                      <a:pPr marL="7302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project_id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08334">
                <a:tc>
                  <a:txBody>
                    <a:bodyPr/>
                    <a:lstStyle/>
                    <a:p>
                      <a:pPr marL="7302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186" y="325150"/>
            <a:ext cx="10854813" cy="6102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56" y="384082"/>
            <a:ext cx="10724228" cy="6029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772" y="253924"/>
            <a:ext cx="11343660" cy="6377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46" y="275967"/>
            <a:ext cx="11707454" cy="6582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747</Words>
  <Application>WPS Presentation</Application>
  <PresentationFormat>Widescreen</PresentationFormat>
  <Paragraphs>216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Symbol</vt:lpstr>
      <vt:lpstr>Gill Sans MT</vt:lpstr>
      <vt:lpstr>Microsoft YaHei</vt:lpstr>
      <vt:lpstr>Arial Unicode MS</vt:lpstr>
      <vt:lpstr>Gallery</vt:lpstr>
      <vt:lpstr>PROJECT TRACKING SYSTEM</vt:lpstr>
      <vt:lpstr>TABLE NAME : ADMIN </vt:lpstr>
      <vt:lpstr>TABLE NAME : STUDENT </vt:lpstr>
      <vt:lpstr>TABLE NAME : PROJECT </vt:lpstr>
      <vt:lpstr>TABLE NAME: ALLOCATE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14</cp:revision>
  <dcterms:created xsi:type="dcterms:W3CDTF">2021-01-26T14:06:00Z</dcterms:created>
  <dcterms:modified xsi:type="dcterms:W3CDTF">2023-02-19T19:09:15Z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903DCC4C24564A00995163BD3D7A7563</vt:lpwstr>
  </property>
  <property fmtid="{D5CDD505-2E9C-101B-9397-08002B2CF9AE}" pid="3" name="KSOProductBuildVer">
    <vt:lpwstr>1033-11.2.0.11417</vt:lpwstr>
  </property>
</Properties>
</file>