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80" r:id="rId9"/>
    <p:sldId id="274" r:id="rId10"/>
    <p:sldId id="275" r:id="rId11"/>
    <p:sldId id="276" r:id="rId12"/>
    <p:sldId id="277" r:id="rId13"/>
    <p:sldId id="278" r:id="rId14"/>
    <p:sldId id="27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/>
          <a:lstStyle/>
          <a:p>
            <a:r>
              <a:rPr lang="en-US" dirty="0"/>
              <a:t>TRANSPORT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7" y="683788"/>
            <a:ext cx="9866360" cy="519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20" y="772476"/>
            <a:ext cx="9868822" cy="5103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ADMIN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27006" y="2875935"/>
          <a:ext cx="6802694" cy="1845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306"/>
                <a:gridCol w="1700306"/>
                <a:gridCol w="1701041"/>
                <a:gridCol w="1701041"/>
              </a:tblGrid>
              <a:tr h="4613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13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13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13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BUS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30245" y="2934929"/>
          <a:ext cx="6699456" cy="2038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502"/>
                <a:gridCol w="1674502"/>
                <a:gridCol w="1675226"/>
                <a:gridCol w="1675226"/>
              </a:tblGrid>
              <a:tr h="3398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98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98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98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Register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98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of seats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98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DRIVER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15497" y="2580968"/>
          <a:ext cx="6714204" cy="2771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188"/>
                <a:gridCol w="1678188"/>
                <a:gridCol w="1678914"/>
                <a:gridCol w="1678914"/>
              </a:tblGrid>
              <a:tr h="307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Driver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License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 proof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 proof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GOODS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5058" y="2993923"/>
          <a:ext cx="7274642" cy="223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267"/>
                <a:gridCol w="1818267"/>
                <a:gridCol w="1819054"/>
                <a:gridCol w="1819054"/>
              </a:tblGrid>
              <a:tr h="2790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Goods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Goods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0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amount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BILLING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82761" y="2713703"/>
          <a:ext cx="6846940" cy="238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65"/>
                <a:gridCol w="1711365"/>
                <a:gridCol w="1712105"/>
                <a:gridCol w="1712105"/>
              </a:tblGrid>
              <a:tr h="340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billing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Goods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amount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07" y="647116"/>
            <a:ext cx="10202880" cy="492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4428"/>
            <a:ext cx="9601195" cy="5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988</Words>
  <Application>WPS Presentation</Application>
  <PresentationFormat>Widescreen</PresentationFormat>
  <Paragraphs>286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Times New Roman</vt:lpstr>
      <vt:lpstr>Symbol</vt:lpstr>
      <vt:lpstr>Garamond</vt:lpstr>
      <vt:lpstr>Microsoft YaHei</vt:lpstr>
      <vt:lpstr>Arial Unicode MS</vt:lpstr>
      <vt:lpstr>Organic</vt:lpstr>
      <vt:lpstr>TRANSPORT MANAGEMENT SYSTEM</vt:lpstr>
      <vt:lpstr>TABLE NAME: ADMIN </vt:lpstr>
      <vt:lpstr>TABLE NAME: BUS </vt:lpstr>
      <vt:lpstr>TABLE NAME: DRIVER </vt:lpstr>
      <vt:lpstr>TABLE NAME: GOODS </vt:lpstr>
      <vt:lpstr>TABLE NAME: BILLING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8</cp:revision>
  <dcterms:created xsi:type="dcterms:W3CDTF">2021-01-26T14:06:00Z</dcterms:created>
  <dcterms:modified xsi:type="dcterms:W3CDTF">2023-02-19T19:12:29Z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7E6624896D7F419BB11B62D991DFA4C7</vt:lpwstr>
  </property>
  <property fmtid="{D5CDD505-2E9C-101B-9397-08002B2CF9AE}" pid="3" name="KSOProductBuildVer">
    <vt:lpwstr>1033-11.2.0.11417</vt:lpwstr>
  </property>
</Properties>
</file>