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8" r:id="rId5"/>
    <p:sldId id="269" r:id="rId6"/>
    <p:sldId id="272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/>
          <a:lstStyle/>
          <a:p>
            <a:r>
              <a:rPr lang="en-US" dirty="0"/>
              <a:t>VEHICLE SERVICE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r>
              <a:rPr lang="en-US" dirty="0"/>
              <a:t>Student name- </a:t>
            </a:r>
            <a:r>
              <a:rPr lang="en-US" dirty="0" err="1"/>
              <a:t>M.Vidhya</a:t>
            </a:r>
            <a:endParaRPr lang="en-US" dirty="0"/>
          </a:p>
          <a:p>
            <a:r>
              <a:rPr lang="en-US" dirty="0"/>
              <a:t>Guide mam- </a:t>
            </a:r>
            <a:r>
              <a:rPr lang="en-US" dirty="0" err="1"/>
              <a:t>Komala</a:t>
            </a:r>
            <a:r>
              <a:rPr lang="en-US" dirty="0"/>
              <a:t> mam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6" y="1609725"/>
            <a:ext cx="6177268" cy="48466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16" y="1609725"/>
            <a:ext cx="7338567" cy="48466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23407"/>
            <a:ext cx="9652000" cy="461927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NAME: BRANCH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6366" y="1609858"/>
          <a:ext cx="9556123" cy="427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992"/>
                <a:gridCol w="2440673"/>
                <a:gridCol w="2441729"/>
                <a:gridCol w="2441729"/>
              </a:tblGrid>
              <a:tr h="7126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FIELD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DATA TYPE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SIZE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CONSTRAINT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26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Branch 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Primary key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26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Branch name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26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Land mark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26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Pincode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263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Address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NAME: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4702" y="1725760"/>
          <a:ext cx="8577332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3870"/>
                <a:gridCol w="2143870"/>
                <a:gridCol w="2144796"/>
                <a:gridCol w="2144796"/>
              </a:tblGrid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FIELD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DATA</a:t>
                      </a:r>
                      <a:r>
                        <a:rPr lang="en-US" sz="2400" baseline="0" dirty="0">
                          <a:effectLst/>
                        </a:rPr>
                        <a:t> 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SIZE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CONSTRAINT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Customer 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Primary key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First name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Last 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Email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Age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Gender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Mobile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Password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6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Address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NAME: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3188" y="1635617"/>
          <a:ext cx="8693239" cy="4829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040"/>
                <a:gridCol w="2033145"/>
                <a:gridCol w="2034027"/>
                <a:gridCol w="2034027"/>
              </a:tblGrid>
              <a:tr h="8957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FIELD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DATA 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SIZE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CONSTRAINT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Service id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Primary key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Customer id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Foreign key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Branch 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Foreign key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Vehicle type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Vehicle number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Problem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Address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Varchar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NAME: BILLING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099256"/>
          <a:ext cx="9541564" cy="4129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4876"/>
                <a:gridCol w="2384876"/>
                <a:gridCol w="2385906"/>
                <a:gridCol w="2385906"/>
              </a:tblGrid>
              <a:tr h="6882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FIELD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DATA TYPE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SIZE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CONSTRAINT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2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Billing id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Primary key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2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Branch 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Foreign key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2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Service id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Foreign key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2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Amount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2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Return date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Date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932053" y="-345693"/>
            <a:ext cx="19826629" cy="128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449438" y="-543686"/>
            <a:ext cx="16641438" cy="100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71" y="1609725"/>
            <a:ext cx="8350457" cy="48466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23407"/>
            <a:ext cx="9652000" cy="461927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2" y="1609725"/>
            <a:ext cx="9614176" cy="48466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48" y="1609725"/>
            <a:ext cx="6565303" cy="484663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938</Words>
  <Application>WPS Presentation</Application>
  <PresentationFormat>Widescreen</PresentationFormat>
  <Paragraphs>261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Wingdings</vt:lpstr>
      <vt:lpstr>Calibri</vt:lpstr>
      <vt:lpstr>Times New Roman</vt:lpstr>
      <vt:lpstr>Symbol</vt:lpstr>
      <vt:lpstr>Trebuchet MS</vt:lpstr>
      <vt:lpstr>Microsoft YaHei</vt:lpstr>
      <vt:lpstr>Arial Unicode MS</vt:lpstr>
      <vt:lpstr>Opulent</vt:lpstr>
      <vt:lpstr>VEHICLE SERVICE MANAGEMENT SYSTEM</vt:lpstr>
      <vt:lpstr>TABLE NAME: BRANCH </vt:lpstr>
      <vt:lpstr>TABLE NAME: CUSTOMER</vt:lpstr>
      <vt:lpstr>TABLE NAME: SERVICE</vt:lpstr>
      <vt:lpstr>TABLE NAME: BILLING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27</cp:revision>
  <dcterms:created xsi:type="dcterms:W3CDTF">2021-01-26T14:06:00Z</dcterms:created>
  <dcterms:modified xsi:type="dcterms:W3CDTF">2023-02-19T19:12:58Z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4787B5DE99BF4681A7BF4C42CC82CB37</vt:lpwstr>
  </property>
  <property fmtid="{D5CDD505-2E9C-101B-9397-08002B2CF9AE}" pid="3" name="KSOProductBuildVer">
    <vt:lpwstr>1033-11.2.0.11417</vt:lpwstr>
  </property>
</Properties>
</file>