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7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43" autoAdjust="0"/>
    <p:restoredTop sz="94660"/>
  </p:normalViewPr>
  <p:slideViewPr>
    <p:cSldViewPr snapToGrid="0">
      <p:cViewPr varScale="1">
        <p:scale>
          <a:sx n="69" d="100"/>
          <a:sy n="69" d="100"/>
        </p:scale>
        <p:origin x="774" y="6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7" name=""/>
        <p:cNvGrpSpPr/>
        <p:nvPr/>
      </p:nvGrpSpPr>
      <p:grpSpPr>
        <a:xfrm>
          <a:off x="0" y="0"/>
          <a:ext cx="0" cy="0"/>
          <a:chOff x="0" y="0"/>
          <a:chExt cx="0" cy="0"/>
        </a:xfrm>
      </p:grpSpPr>
      <p:sp>
        <p:nvSpPr>
          <p:cNvPr id="104875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5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pic>
        <p:nvPicPr>
          <p:cNvPr id="2097153" name="Picture 6" descr="HD-ShadowLong.png"/>
          <p:cNvPicPr>
            <a:picLocks noChangeAspect="1"/>
          </p:cNvPicPr>
          <p:nvPr/>
        </p:nvPicPr>
        <p:blipFill>
          <a:blip xmlns:r="http://schemas.openxmlformats.org/officeDocument/2006/relationships" r:embed="rId1"/>
          <a:stretch>
            <a:fillRect/>
          </a:stretch>
        </p:blipFill>
        <p:spPr>
          <a:xfrm>
            <a:off x="1" y="4242851"/>
            <a:ext cx="8968084" cy="275942"/>
          </a:xfrm>
          <a:prstGeom prst="rect"/>
        </p:spPr>
      </p:pic>
      <p:pic>
        <p:nvPicPr>
          <p:cNvPr id="2097154" name="Picture 7" descr="HD-ShadowShort.png"/>
          <p:cNvPicPr>
            <a:picLocks noChangeAspect="1"/>
          </p:cNvPicPr>
          <p:nvPr/>
        </p:nvPicPr>
        <p:blipFill>
          <a:blip xmlns:r="http://schemas.openxmlformats.org/officeDocument/2006/relationships" r:embed="rId2"/>
          <a:stretch>
            <a:fillRect/>
          </a:stretch>
        </p:blipFill>
        <p:spPr>
          <a:xfrm>
            <a:off x="9111716" y="4243845"/>
            <a:ext cx="3077108" cy="276940"/>
          </a:xfrm>
          <a:prstGeom prst="rect"/>
        </p:spPr>
      </p:pic>
      <p:sp>
        <p:nvSpPr>
          <p:cNvPr id="1048581" name="Rectangle 8"/>
          <p:cNvSpPr/>
          <p:nvPr/>
        </p:nvSpPr>
        <p:spPr bwMode="ltGray">
          <a:xfrm>
            <a:off x="0" y="2590078"/>
            <a:ext cx="8968085" cy="1660332"/>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2" name="Rectangle 9"/>
          <p:cNvSpPr/>
          <p:nvPr/>
        </p:nvSpPr>
        <p:spPr>
          <a:xfrm>
            <a:off x="9111715" y="2590078"/>
            <a:ext cx="3077109" cy="166033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dirty="0" lang="en-US"/>
          </a:p>
        </p:txBody>
      </p:sp>
      <p:sp>
        <p:nvSpPr>
          <p:cNvPr id="1048584" name="Subtitle 2"/>
          <p:cNvSpPr>
            <a:spLocks noGrp="1"/>
          </p:cNvSpPr>
          <p:nvPr>
            <p:ph type="subTitle" idx="1"/>
          </p:nvPr>
        </p:nvSpPr>
        <p:spPr>
          <a:xfrm>
            <a:off x="680322" y="4394039"/>
            <a:ext cx="8144134" cy="1117687"/>
          </a:xfrm>
        </p:spPr>
        <p:txBody>
          <a:bodyPr>
            <a:normAutofit/>
          </a:bodyPr>
          <a:lstStyle>
            <a:lvl1pPr algn="r"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5" name="Date Placeholder 3"/>
          <p:cNvSpPr>
            <a:spLocks noGrp="1"/>
          </p:cNvSpPr>
          <p:nvPr>
            <p:ph type="dt" sz="half" idx="10"/>
          </p:nvPr>
        </p:nvSpPr>
        <p:spPr/>
        <p:txBody>
          <a:bodyPr/>
          <a:p>
            <a:fld id="{1C6E12D2-DA3A-480B-BCDF-BFB6C7EBE402}" type="datetimeFigureOut">
              <a:rPr lang="en-US" smtClean="0"/>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a:xfrm>
            <a:off x="9255346" y="2750337"/>
            <a:ext cx="1171888" cy="1356442"/>
          </a:xfrm>
        </p:spPr>
        <p:txBody>
          <a:bodyPr/>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71" name=""/>
        <p:cNvGrpSpPr/>
        <p:nvPr/>
      </p:nvGrpSpPr>
      <p:grpSpPr>
        <a:xfrm>
          <a:off x="0" y="0"/>
          <a:ext cx="0" cy="0"/>
          <a:chOff x="0" y="0"/>
          <a:chExt cx="0" cy="0"/>
        </a:xfrm>
      </p:grpSpPr>
      <p:pic>
        <p:nvPicPr>
          <p:cNvPr id="2097181" name="Picture 7" descr="HD-ShadowLong.png"/>
          <p:cNvPicPr>
            <a:picLocks noChangeAspect="1"/>
          </p:cNvPicPr>
          <p:nvPr/>
        </p:nvPicPr>
        <p:blipFill>
          <a:blip xmlns:r="http://schemas.openxmlformats.org/officeDocument/2006/relationships" r:embed="rId1"/>
          <a:stretch>
            <a:fillRect/>
          </a:stretch>
        </p:blipFill>
        <p:spPr>
          <a:xfrm>
            <a:off x="1" y="5928628"/>
            <a:ext cx="10437812" cy="321164"/>
          </a:xfrm>
          <a:prstGeom prst="rect"/>
        </p:spPr>
      </p:pic>
      <p:pic>
        <p:nvPicPr>
          <p:cNvPr id="2097182" name="Picture 8" descr="HD-ShadowShort.png"/>
          <p:cNvPicPr>
            <a:picLocks noChangeAspect="1"/>
          </p:cNvPicPr>
          <p:nvPr/>
        </p:nvPicPr>
        <p:blipFill>
          <a:blip xmlns:r="http://schemas.openxmlformats.org/officeDocument/2006/relationships" r:embed="rId2"/>
          <a:stretch>
            <a:fillRect/>
          </a:stretch>
        </p:blipFill>
        <p:spPr>
          <a:xfrm>
            <a:off x="10585826" y="5929622"/>
            <a:ext cx="1602997" cy="144270"/>
          </a:xfrm>
          <a:prstGeom prst="rect"/>
        </p:spPr>
      </p:pic>
      <p:sp>
        <p:nvSpPr>
          <p:cNvPr id="1048707" name="Rectangle 9"/>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8" name="Rectangle 10"/>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9"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dirty="0" lang="en-US"/>
          </a:p>
        </p:txBody>
      </p:sp>
      <p:sp>
        <p:nvSpPr>
          <p:cNvPr id="1048710" name="Picture Placeholder 2"/>
          <p:cNvSpPr>
            <a:spLocks noChangeAspect="1" noGrp="1"/>
          </p:cNvSpPr>
          <p:nvPr>
            <p:ph type="pic" idx="1"/>
          </p:nvPr>
        </p:nvSpPr>
        <p:spPr>
          <a:xfrm>
            <a:off x="680322" y="609597"/>
            <a:ext cx="9613859" cy="3589575"/>
          </a:xfrm>
          <a:noFill/>
          <a:ln>
            <a:noFill/>
          </a:ln>
          <a:effectLst>
            <a:outerShdw algn="tl" blurRad="76200" dir="5040000" dist="63500" rotWithShape="0">
              <a:srgbClr val="000000">
                <a:alpha val="41000"/>
              </a:srgbClr>
            </a:outerShdw>
          </a:effectLst>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1" name="Text Placeholder 3"/>
          <p:cNvSpPr>
            <a:spLocks noGrp="1"/>
          </p:cNvSpPr>
          <p:nvPr>
            <p:ph type="body" sz="half" idx="2"/>
          </p:nvPr>
        </p:nvSpPr>
        <p:spPr>
          <a:xfrm>
            <a:off x="680319" y="5169583"/>
            <a:ext cx="9613862" cy="62297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712" name="Date Placeholder 4"/>
          <p:cNvSpPr>
            <a:spLocks noGrp="1"/>
          </p:cNvSpPr>
          <p:nvPr>
            <p:ph type="dt" sz="half" idx="10"/>
          </p:nvPr>
        </p:nvSpPr>
        <p:spPr/>
        <p:txBody>
          <a:bodyPr/>
          <a:p>
            <a:fld id="{1C6E12D2-DA3A-480B-BCDF-BFB6C7EBE402}" type="datetimeFigureOut">
              <a:rPr lang="en-US" smtClean="0"/>
            </a:fld>
            <a:endParaRPr lang="en-US"/>
          </a:p>
        </p:txBody>
      </p:sp>
      <p:sp>
        <p:nvSpPr>
          <p:cNvPr id="1048713" name="Footer Placeholder 5"/>
          <p:cNvSpPr>
            <a:spLocks noGrp="1"/>
          </p:cNvSpPr>
          <p:nvPr>
            <p:ph type="ftr" sz="quarter" idx="11"/>
          </p:nvPr>
        </p:nvSpPr>
        <p:spPr/>
        <p:txBody>
          <a:bodyPr/>
          <a:p>
            <a:endParaRPr lang="en-US"/>
          </a:p>
        </p:txBody>
      </p:sp>
      <p:sp>
        <p:nvSpPr>
          <p:cNvPr id="1048714" name="Slide Number Placeholder 6"/>
          <p:cNvSpPr>
            <a:spLocks noGrp="1"/>
          </p:cNvSpPr>
          <p:nvPr>
            <p:ph type="sldNum" sz="quarter" idx="12"/>
          </p:nvPr>
        </p:nvSpPr>
        <p:spPr>
          <a:xfrm>
            <a:off x="10729455" y="4711309"/>
            <a:ext cx="1154151" cy="1090789"/>
          </a:xfrm>
        </p:spPr>
        <p:txBody>
          <a:bodyPr/>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3" name=""/>
        <p:cNvGrpSpPr/>
        <p:nvPr/>
      </p:nvGrpSpPr>
      <p:grpSpPr>
        <a:xfrm>
          <a:off x="0" y="0"/>
          <a:ext cx="0" cy="0"/>
          <a:chOff x="0" y="0"/>
          <a:chExt cx="0" cy="0"/>
        </a:xfrm>
      </p:grpSpPr>
      <p:pic>
        <p:nvPicPr>
          <p:cNvPr id="2097168" name="Picture 7" descr="HD-ShadowLong.png"/>
          <p:cNvPicPr>
            <a:picLocks noChangeAspect="1"/>
          </p:cNvPicPr>
          <p:nvPr/>
        </p:nvPicPr>
        <p:blipFill>
          <a:blip xmlns:r="http://schemas.openxmlformats.org/officeDocument/2006/relationships" r:embed="rId1"/>
          <a:stretch>
            <a:fillRect/>
          </a:stretch>
        </p:blipFill>
        <p:spPr>
          <a:xfrm>
            <a:off x="1" y="5928628"/>
            <a:ext cx="10437812" cy="321164"/>
          </a:xfrm>
          <a:prstGeom prst="rect"/>
        </p:spPr>
      </p:pic>
      <p:pic>
        <p:nvPicPr>
          <p:cNvPr id="2097169" name="Picture 8" descr="HD-ShadowShort.png"/>
          <p:cNvPicPr>
            <a:picLocks noChangeAspect="1"/>
          </p:cNvPicPr>
          <p:nvPr/>
        </p:nvPicPr>
        <p:blipFill>
          <a:blip xmlns:r="http://schemas.openxmlformats.org/officeDocument/2006/relationships" r:embed="rId2"/>
          <a:stretch>
            <a:fillRect/>
          </a:stretch>
        </p:blipFill>
        <p:spPr>
          <a:xfrm>
            <a:off x="10585826" y="5929622"/>
            <a:ext cx="1602997" cy="144270"/>
          </a:xfrm>
          <a:prstGeom prst="rect"/>
        </p:spPr>
      </p:pic>
      <p:sp>
        <p:nvSpPr>
          <p:cNvPr id="1048639" name="Rectangle 9"/>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0" name="Rectangle 10"/>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1"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dirty="0" lang="en-US"/>
          </a:p>
        </p:txBody>
      </p:sp>
      <p:sp>
        <p:nvSpPr>
          <p:cNvPr id="1048642" name="Text Placeholder 3"/>
          <p:cNvSpPr>
            <a:spLocks noGrp="1"/>
          </p:cNvSpPr>
          <p:nvPr>
            <p:ph type="body" sz="half" idx="2"/>
          </p:nvPr>
        </p:nvSpPr>
        <p:spPr>
          <a:xfrm>
            <a:off x="680322" y="4711615"/>
            <a:ext cx="9613859" cy="1090789"/>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643"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44" name="Footer Placeholder 5"/>
          <p:cNvSpPr>
            <a:spLocks noGrp="1"/>
          </p:cNvSpPr>
          <p:nvPr>
            <p:ph type="ftr" sz="quarter" idx="11"/>
          </p:nvPr>
        </p:nvSpPr>
        <p:spPr/>
        <p:txBody>
          <a:bodyPr/>
          <a:p>
            <a:endParaRPr lang="en-US"/>
          </a:p>
        </p:txBody>
      </p:sp>
      <p:sp>
        <p:nvSpPr>
          <p:cNvPr id="1048645" name="Slide Number Placeholder 6"/>
          <p:cNvSpPr>
            <a:spLocks noGrp="1"/>
          </p:cNvSpPr>
          <p:nvPr>
            <p:ph type="sldNum" sz="quarter" idx="12"/>
          </p:nvPr>
        </p:nvSpPr>
        <p:spPr>
          <a:xfrm>
            <a:off x="10729455" y="4711615"/>
            <a:ext cx="1154151" cy="1090789"/>
          </a:xfrm>
        </p:spPr>
        <p:txBody>
          <a:bodyPr/>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0" name=""/>
        <p:cNvGrpSpPr/>
        <p:nvPr/>
      </p:nvGrpSpPr>
      <p:grpSpPr>
        <a:xfrm>
          <a:off x="0" y="0"/>
          <a:ext cx="0" cy="0"/>
          <a:chOff x="0" y="0"/>
          <a:chExt cx="0" cy="0"/>
        </a:xfrm>
      </p:grpSpPr>
      <p:pic>
        <p:nvPicPr>
          <p:cNvPr id="2097179" name="Picture 10" descr="HD-ShadowLong.png"/>
          <p:cNvPicPr>
            <a:picLocks noChangeAspect="1"/>
          </p:cNvPicPr>
          <p:nvPr/>
        </p:nvPicPr>
        <p:blipFill>
          <a:blip xmlns:r="http://schemas.openxmlformats.org/officeDocument/2006/relationships" r:embed="rId1"/>
          <a:stretch>
            <a:fillRect/>
          </a:stretch>
        </p:blipFill>
        <p:spPr>
          <a:xfrm>
            <a:off x="1" y="5928628"/>
            <a:ext cx="10437812" cy="321164"/>
          </a:xfrm>
          <a:prstGeom prst="rect"/>
        </p:spPr>
      </p:pic>
      <p:pic>
        <p:nvPicPr>
          <p:cNvPr id="2097180" name="Picture 12" descr="HD-ShadowShort.png"/>
          <p:cNvPicPr>
            <a:picLocks noChangeAspect="1"/>
          </p:cNvPicPr>
          <p:nvPr/>
        </p:nvPicPr>
        <p:blipFill>
          <a:blip xmlns:r="http://schemas.openxmlformats.org/officeDocument/2006/relationships" r:embed="rId2"/>
          <a:stretch>
            <a:fillRect/>
          </a:stretch>
        </p:blipFill>
        <p:spPr>
          <a:xfrm>
            <a:off x="10585826" y="5929622"/>
            <a:ext cx="1602997" cy="144270"/>
          </a:xfrm>
          <a:prstGeom prst="rect"/>
        </p:spPr>
      </p:pic>
      <p:sp>
        <p:nvSpPr>
          <p:cNvPr id="1048697" name="Rectangle 13"/>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8" name="Rectangle 14"/>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9"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dirty="0" lang="en-US"/>
          </a:p>
        </p:txBody>
      </p:sp>
      <p:sp>
        <p:nvSpPr>
          <p:cNvPr id="1048700" name="Text Placeholder 3"/>
          <p:cNvSpPr>
            <a:spLocks noGrp="1"/>
          </p:cNvSpPr>
          <p:nvPr>
            <p:ph type="body" sz="half" idx="13"/>
          </p:nvPr>
        </p:nvSpPr>
        <p:spPr>
          <a:xfrm>
            <a:off x="1402288" y="3653379"/>
            <a:ext cx="8156579" cy="54896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701" name="Text Placeholder 3"/>
          <p:cNvSpPr>
            <a:spLocks noGrp="1"/>
          </p:cNvSpPr>
          <p:nvPr>
            <p:ph type="body" sz="half" idx="2"/>
          </p:nvPr>
        </p:nvSpPr>
        <p:spPr>
          <a:xfrm>
            <a:off x="680322" y="4711615"/>
            <a:ext cx="9613859" cy="1090789"/>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702" name="Date Placeholder 4"/>
          <p:cNvSpPr>
            <a:spLocks noGrp="1"/>
          </p:cNvSpPr>
          <p:nvPr>
            <p:ph type="dt" sz="half" idx="10"/>
          </p:nvPr>
        </p:nvSpPr>
        <p:spPr/>
        <p:txBody>
          <a:bodyPr/>
          <a:p>
            <a:fld id="{1C6E12D2-DA3A-480B-BCDF-BFB6C7EBE402}" type="datetimeFigureOut">
              <a:rPr lang="en-US" smtClean="0"/>
            </a:fld>
            <a:endParaRPr lang="en-US"/>
          </a:p>
        </p:txBody>
      </p:sp>
      <p:sp>
        <p:nvSpPr>
          <p:cNvPr id="1048703" name="Footer Placeholder 5"/>
          <p:cNvSpPr>
            <a:spLocks noGrp="1"/>
          </p:cNvSpPr>
          <p:nvPr>
            <p:ph type="ftr" sz="quarter" idx="11"/>
          </p:nvPr>
        </p:nvSpPr>
        <p:spPr/>
        <p:txBody>
          <a:bodyPr/>
          <a:p>
            <a:endParaRPr lang="en-US"/>
          </a:p>
        </p:txBody>
      </p:sp>
      <p:sp>
        <p:nvSpPr>
          <p:cNvPr id="1048704" name="Slide Number Placeholder 6"/>
          <p:cNvSpPr>
            <a:spLocks noGrp="1"/>
          </p:cNvSpPr>
          <p:nvPr>
            <p:ph type="sldNum" sz="quarter" idx="12"/>
          </p:nvPr>
        </p:nvSpPr>
        <p:spPr>
          <a:xfrm>
            <a:off x="10729455" y="4709925"/>
            <a:ext cx="1154151" cy="1090789"/>
          </a:xfrm>
        </p:spPr>
        <p:txBody>
          <a:bodyPr/>
          <a:p>
            <a:fld id="{F1BBC3DF-4D3E-4D62-AC24-223E50BCC8DF}" type="slidenum">
              <a:rPr lang="en-US" smtClean="0"/>
            </a:fld>
            <a:endParaRPr lang="en-US"/>
          </a:p>
        </p:txBody>
      </p:sp>
      <p:sp>
        <p:nvSpPr>
          <p:cNvPr id="1048705" name="TextBox 15"/>
          <p:cNvSpPr txBox="1"/>
          <p:nvPr/>
        </p:nvSpPr>
        <p:spPr>
          <a:xfrm>
            <a:off x="583572" y="74811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7200" lang="en-US">
                <a:solidFill>
                  <a:schemeClr val="tx1"/>
                </a:solidFill>
                <a:effectLst/>
              </a:rPr>
              <a:t>“</a:t>
            </a:r>
            <a:endParaRPr dirty="0" sz="7200" lang="en-US">
              <a:solidFill>
                <a:schemeClr val="tx1"/>
              </a:solidFill>
              <a:effectLst/>
            </a:endParaRPr>
          </a:p>
        </p:txBody>
      </p:sp>
      <p:sp>
        <p:nvSpPr>
          <p:cNvPr id="1048706" name="TextBox 16"/>
          <p:cNvSpPr txBox="1"/>
          <p:nvPr/>
        </p:nvSpPr>
        <p:spPr>
          <a:xfrm>
            <a:off x="9662809" y="303352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7200" lang="en-US">
                <a:solidFill>
                  <a:schemeClr val="tx1"/>
                </a:solidFill>
                <a:effectLst/>
              </a:rPr>
              <a:t>”</a:t>
            </a:r>
            <a:endParaRPr dirty="0" sz="7200" lang="en-US">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pic>
        <p:nvPicPr>
          <p:cNvPr id="2097166" name="Picture 8" descr="HD-ShadowLong.png"/>
          <p:cNvPicPr>
            <a:picLocks noChangeAspect="1"/>
          </p:cNvPicPr>
          <p:nvPr/>
        </p:nvPicPr>
        <p:blipFill>
          <a:blip xmlns:r="http://schemas.openxmlformats.org/officeDocument/2006/relationships" r:embed="rId1"/>
          <a:stretch>
            <a:fillRect/>
          </a:stretch>
        </p:blipFill>
        <p:spPr>
          <a:xfrm>
            <a:off x="1" y="5928628"/>
            <a:ext cx="10437812" cy="321164"/>
          </a:xfrm>
          <a:prstGeom prst="rect"/>
        </p:spPr>
      </p:pic>
      <p:pic>
        <p:nvPicPr>
          <p:cNvPr id="2097167" name="Picture 9" descr="HD-ShadowShort.png"/>
          <p:cNvPicPr>
            <a:picLocks noChangeAspect="1"/>
          </p:cNvPicPr>
          <p:nvPr/>
        </p:nvPicPr>
        <p:blipFill>
          <a:blip xmlns:r="http://schemas.openxmlformats.org/officeDocument/2006/relationships" r:embed="rId2"/>
          <a:stretch>
            <a:fillRect/>
          </a:stretch>
        </p:blipFill>
        <p:spPr>
          <a:xfrm>
            <a:off x="10585826" y="5929622"/>
            <a:ext cx="1602997" cy="144270"/>
          </a:xfrm>
          <a:prstGeom prst="rect"/>
        </p:spPr>
      </p:pic>
      <p:sp>
        <p:nvSpPr>
          <p:cNvPr id="1048632" name="Rectangle 10"/>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3" name="Rectangle 11"/>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4"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dirty="0" lang="en-US"/>
          </a:p>
        </p:txBody>
      </p:sp>
      <p:sp>
        <p:nvSpPr>
          <p:cNvPr id="1048635" name="Text Placeholder 3"/>
          <p:cNvSpPr>
            <a:spLocks noGrp="1"/>
          </p:cNvSpPr>
          <p:nvPr>
            <p:ph type="body" sz="half" idx="2"/>
          </p:nvPr>
        </p:nvSpPr>
        <p:spPr>
          <a:xfrm>
            <a:off x="680320" y="5300149"/>
            <a:ext cx="9613862" cy="50225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636"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37" name="Footer Placeholder 5"/>
          <p:cNvSpPr>
            <a:spLocks noGrp="1"/>
          </p:cNvSpPr>
          <p:nvPr>
            <p:ph type="ftr" sz="quarter" idx="11"/>
          </p:nvPr>
        </p:nvSpPr>
        <p:spPr/>
        <p:txBody>
          <a:bodyPr/>
          <a:p>
            <a:endParaRPr lang="en-US"/>
          </a:p>
        </p:txBody>
      </p:sp>
      <p:sp>
        <p:nvSpPr>
          <p:cNvPr id="1048638" name="Slide Number Placeholder 6"/>
          <p:cNvSpPr>
            <a:spLocks noGrp="1"/>
          </p:cNvSpPr>
          <p:nvPr>
            <p:ph type="sldNum" sz="quarter" idx="12"/>
          </p:nvPr>
        </p:nvSpPr>
        <p:spPr>
          <a:xfrm>
            <a:off x="10729455" y="4709925"/>
            <a:ext cx="1154151" cy="1090789"/>
          </a:xfrm>
        </p:spPr>
        <p:txBody>
          <a:bodyPr/>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73" name=""/>
        <p:cNvGrpSpPr/>
        <p:nvPr/>
      </p:nvGrpSpPr>
      <p:grpSpPr>
        <a:xfrm>
          <a:off x="0" y="0"/>
          <a:ext cx="0" cy="0"/>
          <a:chOff x="0" y="0"/>
          <a:chExt cx="0" cy="0"/>
        </a:xfrm>
      </p:grpSpPr>
      <p:pic>
        <p:nvPicPr>
          <p:cNvPr id="2097185" name="Picture 12"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86" name="Picture 13"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723" name="Rectangle 15"/>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4" name="Rectangle 16"/>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5" name="Title 1"/>
          <p:cNvSpPr>
            <a:spLocks noGrp="1"/>
          </p:cNvSpPr>
          <p:nvPr>
            <p:ph type="title"/>
          </p:nvPr>
        </p:nvSpPr>
        <p:spPr>
          <a:xfrm>
            <a:off x="669222" y="753228"/>
            <a:ext cx="9624960" cy="1080938"/>
          </a:xfrm>
        </p:spPr>
        <p:txBody>
          <a:bodyPr/>
          <a:p>
            <a:r>
              <a:rPr lang="en-US"/>
              <a:t>Click to edit Master title style</a:t>
            </a:r>
            <a:endParaRPr dirty="0" lang="en-US"/>
          </a:p>
        </p:txBody>
      </p:sp>
      <p:sp>
        <p:nvSpPr>
          <p:cNvPr id="1048726" name="Text Placeholder 2"/>
          <p:cNvSpPr>
            <a:spLocks noGrp="1"/>
          </p:cNvSpPr>
          <p:nvPr>
            <p:ph type="body" idx="1"/>
          </p:nvPr>
        </p:nvSpPr>
        <p:spPr>
          <a:xfrm>
            <a:off x="660946" y="2336873"/>
            <a:ext cx="3070034"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27" name="Text Placeholder 3"/>
          <p:cNvSpPr>
            <a:spLocks noGrp="1"/>
          </p:cNvSpPr>
          <p:nvPr>
            <p:ph type="body" sz="half" idx="15"/>
          </p:nvPr>
        </p:nvSpPr>
        <p:spPr>
          <a:xfrm>
            <a:off x="680322" y="3022673"/>
            <a:ext cx="3049702" cy="291351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28" name="Text Placeholder 4"/>
          <p:cNvSpPr>
            <a:spLocks noGrp="1"/>
          </p:cNvSpPr>
          <p:nvPr>
            <p:ph type="body" sz="quarter" idx="3"/>
          </p:nvPr>
        </p:nvSpPr>
        <p:spPr>
          <a:xfrm>
            <a:off x="3956025" y="2336873"/>
            <a:ext cx="3063240"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29" name="Text Placeholder 3"/>
          <p:cNvSpPr>
            <a:spLocks noGrp="1"/>
          </p:cNvSpPr>
          <p:nvPr>
            <p:ph type="body" sz="half" idx="16"/>
          </p:nvPr>
        </p:nvSpPr>
        <p:spPr>
          <a:xfrm>
            <a:off x="3945470" y="3022673"/>
            <a:ext cx="3063240" cy="291351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30" name="Text Placeholder 4"/>
          <p:cNvSpPr>
            <a:spLocks noGrp="1"/>
          </p:cNvSpPr>
          <p:nvPr>
            <p:ph type="body" sz="quarter" idx="13"/>
          </p:nvPr>
        </p:nvSpPr>
        <p:spPr>
          <a:xfrm>
            <a:off x="7224156" y="2336873"/>
            <a:ext cx="3070025"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31" name="Text Placeholder 3"/>
          <p:cNvSpPr>
            <a:spLocks noGrp="1"/>
          </p:cNvSpPr>
          <p:nvPr>
            <p:ph type="body" sz="half" idx="17"/>
          </p:nvPr>
        </p:nvSpPr>
        <p:spPr>
          <a:xfrm>
            <a:off x="7224156" y="3022673"/>
            <a:ext cx="3070025" cy="291351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32" name="Date Placeholder 2"/>
          <p:cNvSpPr>
            <a:spLocks noGrp="1"/>
          </p:cNvSpPr>
          <p:nvPr>
            <p:ph type="dt" sz="half" idx="10"/>
          </p:nvPr>
        </p:nvSpPr>
        <p:spPr/>
        <p:txBody>
          <a:bodyPr/>
          <a:p>
            <a:fld id="{1C6E12D2-DA3A-480B-BCDF-BFB6C7EBE402}" type="datetimeFigureOut">
              <a:rPr lang="en-US" smtClean="0"/>
            </a:fld>
            <a:endParaRPr lang="en-US"/>
          </a:p>
        </p:txBody>
      </p:sp>
      <p:sp>
        <p:nvSpPr>
          <p:cNvPr id="1048733" name="Footer Placeholder 3"/>
          <p:cNvSpPr>
            <a:spLocks noGrp="1"/>
          </p:cNvSpPr>
          <p:nvPr>
            <p:ph type="ftr" sz="quarter" idx="11"/>
          </p:nvPr>
        </p:nvSpPr>
        <p:spPr/>
        <p:txBody>
          <a:bodyPr/>
          <a:p>
            <a:endParaRPr lang="en-US"/>
          </a:p>
        </p:txBody>
      </p:sp>
      <p:sp>
        <p:nvSpPr>
          <p:cNvPr id="1048734" name="Slide Number Placeholder 4"/>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65" name=""/>
        <p:cNvGrpSpPr/>
        <p:nvPr/>
      </p:nvGrpSpPr>
      <p:grpSpPr>
        <a:xfrm>
          <a:off x="0" y="0"/>
          <a:ext cx="0" cy="0"/>
          <a:chOff x="0" y="0"/>
          <a:chExt cx="0" cy="0"/>
        </a:xfrm>
      </p:grpSpPr>
      <p:pic>
        <p:nvPicPr>
          <p:cNvPr id="2097172" name="Picture 14"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73" name="Picture 15"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654" name="Rectangle 16"/>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Rectangle 17"/>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6" name="Title 1"/>
          <p:cNvSpPr>
            <a:spLocks noGrp="1"/>
          </p:cNvSpPr>
          <p:nvPr>
            <p:ph type="title"/>
          </p:nvPr>
        </p:nvSpPr>
        <p:spPr>
          <a:xfrm>
            <a:off x="680322" y="753228"/>
            <a:ext cx="9613860" cy="1080938"/>
          </a:xfrm>
        </p:spPr>
        <p:txBody>
          <a:bodyPr/>
          <a:p>
            <a:r>
              <a:rPr lang="en-US"/>
              <a:t>Click to edit Master title style</a:t>
            </a:r>
            <a:endParaRPr dirty="0" lang="en-US"/>
          </a:p>
        </p:txBody>
      </p:sp>
      <p:sp>
        <p:nvSpPr>
          <p:cNvPr id="1048657" name="Text Placeholder 2"/>
          <p:cNvSpPr>
            <a:spLocks noGrp="1"/>
          </p:cNvSpPr>
          <p:nvPr>
            <p:ph type="body" idx="1"/>
          </p:nvPr>
        </p:nvSpPr>
        <p:spPr>
          <a:xfrm>
            <a:off x="680318" y="4297503"/>
            <a:ext cx="3049705"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8" name="Picture Placeholder 2"/>
          <p:cNvSpPr>
            <a:spLocks noChangeAspect="1" noGrp="1"/>
          </p:cNvSpPr>
          <p:nvPr>
            <p:ph type="pic" idx="15"/>
          </p:nvPr>
        </p:nvSpPr>
        <p:spPr>
          <a:xfrm>
            <a:off x="680318" y="2336873"/>
            <a:ext cx="3049705"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18"/>
          </p:nvPr>
        </p:nvSpPr>
        <p:spPr>
          <a:xfrm>
            <a:off x="680318" y="4873765"/>
            <a:ext cx="3049705" cy="106242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0" name="Text Placeholder 4"/>
          <p:cNvSpPr>
            <a:spLocks noGrp="1"/>
          </p:cNvSpPr>
          <p:nvPr>
            <p:ph type="body" sz="quarter" idx="3"/>
          </p:nvPr>
        </p:nvSpPr>
        <p:spPr>
          <a:xfrm>
            <a:off x="3945471" y="4297503"/>
            <a:ext cx="3063240"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61" name="Picture Placeholder 2"/>
          <p:cNvSpPr>
            <a:spLocks noChangeAspect="1" noGrp="1"/>
          </p:cNvSpPr>
          <p:nvPr>
            <p:ph type="pic" idx="21"/>
          </p:nvPr>
        </p:nvSpPr>
        <p:spPr>
          <a:xfrm>
            <a:off x="3945470" y="2336873"/>
            <a:ext cx="3063240"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2" name="Text Placeholder 3"/>
          <p:cNvSpPr>
            <a:spLocks noGrp="1"/>
          </p:cNvSpPr>
          <p:nvPr>
            <p:ph type="body" sz="half" idx="19"/>
          </p:nvPr>
        </p:nvSpPr>
        <p:spPr>
          <a:xfrm>
            <a:off x="3944117" y="4873764"/>
            <a:ext cx="3067297" cy="106242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3" name="Text Placeholder 4"/>
          <p:cNvSpPr>
            <a:spLocks noGrp="1"/>
          </p:cNvSpPr>
          <p:nvPr>
            <p:ph type="body" sz="quarter" idx="13"/>
          </p:nvPr>
        </p:nvSpPr>
        <p:spPr>
          <a:xfrm>
            <a:off x="7230678" y="4297503"/>
            <a:ext cx="3063505"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64" name="Picture Placeholder 2"/>
          <p:cNvSpPr>
            <a:spLocks noChangeAspect="1" noGrp="1"/>
          </p:cNvSpPr>
          <p:nvPr>
            <p:ph type="pic" idx="22"/>
          </p:nvPr>
        </p:nvSpPr>
        <p:spPr>
          <a:xfrm>
            <a:off x="7230677" y="2336873"/>
            <a:ext cx="3063505"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5" name="Text Placeholder 3"/>
          <p:cNvSpPr>
            <a:spLocks noGrp="1"/>
          </p:cNvSpPr>
          <p:nvPr>
            <p:ph type="body" sz="half" idx="20"/>
          </p:nvPr>
        </p:nvSpPr>
        <p:spPr>
          <a:xfrm>
            <a:off x="7230553" y="4873762"/>
            <a:ext cx="3067563" cy="106242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6" name="Date Placeholder 2"/>
          <p:cNvSpPr>
            <a:spLocks noGrp="1"/>
          </p:cNvSpPr>
          <p:nvPr>
            <p:ph type="dt" sz="half" idx="10"/>
          </p:nvPr>
        </p:nvSpPr>
        <p:spPr/>
        <p:txBody>
          <a:bodyPr/>
          <a:p>
            <a:fld id="{1C6E12D2-DA3A-480B-BCDF-BFB6C7EBE402}" type="datetimeFigureOut">
              <a:rPr lang="en-US" smtClean="0"/>
            </a:fld>
            <a:endParaRPr lang="en-US"/>
          </a:p>
        </p:txBody>
      </p:sp>
      <p:sp>
        <p:nvSpPr>
          <p:cNvPr id="1048667" name="Footer Placeholder 3"/>
          <p:cNvSpPr>
            <a:spLocks noGrp="1"/>
          </p:cNvSpPr>
          <p:nvPr>
            <p:ph type="ftr" sz="quarter" idx="11"/>
          </p:nvPr>
        </p:nvSpPr>
        <p:spPr/>
        <p:txBody>
          <a:bodyPr/>
          <a:p>
            <a:endParaRPr lang="en-US"/>
          </a:p>
        </p:txBody>
      </p:sp>
      <p:sp>
        <p:nvSpPr>
          <p:cNvPr id="1048668" name="Slide Number Placeholder 4"/>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pic>
        <p:nvPicPr>
          <p:cNvPr id="2097189" name="Picture 6"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90" name="Picture 7"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743" name="Rectangle 8"/>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4" name="Rectangle 9"/>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5" name="Title 1"/>
          <p:cNvSpPr>
            <a:spLocks noGrp="1"/>
          </p:cNvSpPr>
          <p:nvPr>
            <p:ph type="title"/>
          </p:nvPr>
        </p:nvSpPr>
        <p:spPr/>
        <p:txBody>
          <a:bodyPr/>
          <a:lstStyle>
            <a:lvl1pPr algn="r"/>
          </a:lstStyle>
          <a:p>
            <a:r>
              <a:rPr lang="en-US"/>
              <a:t>Click to edit Master title style</a:t>
            </a:r>
            <a:endParaRPr dirty="0" lang="en-US"/>
          </a:p>
        </p:txBody>
      </p:sp>
      <p:sp>
        <p:nvSpPr>
          <p:cNvPr id="1048746"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47" name="Date Placeholder 3"/>
          <p:cNvSpPr>
            <a:spLocks noGrp="1"/>
          </p:cNvSpPr>
          <p:nvPr>
            <p:ph type="dt" sz="half" idx="10"/>
          </p:nvPr>
        </p:nvSpPr>
        <p:spPr/>
        <p:txBody>
          <a:bodyPr/>
          <a:p>
            <a:fld id="{1C6E12D2-DA3A-480B-BCDF-BFB6C7EBE402}" type="datetimeFigureOut">
              <a:rPr lang="en-US" smtClean="0"/>
            </a:fld>
            <a:endParaRPr lang="en-US"/>
          </a:p>
        </p:txBody>
      </p:sp>
      <p:sp>
        <p:nvSpPr>
          <p:cNvPr id="1048748" name="Footer Placeholder 4"/>
          <p:cNvSpPr>
            <a:spLocks noGrp="1"/>
          </p:cNvSpPr>
          <p:nvPr>
            <p:ph type="ftr" sz="quarter" idx="11"/>
          </p:nvPr>
        </p:nvSpPr>
        <p:spPr/>
        <p:txBody>
          <a:bodyPr/>
          <a:p>
            <a:endParaRPr lang="en-US"/>
          </a:p>
        </p:txBody>
      </p:sp>
      <p:sp>
        <p:nvSpPr>
          <p:cNvPr id="1048749"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690" name="Rectangle 6"/>
          <p:cNvSpPr/>
          <p:nvPr/>
        </p:nvSpPr>
        <p:spPr bwMode="ltGray">
          <a:xfrm rot="5400000">
            <a:off x="8116207" y="1869395"/>
            <a:ext cx="5106988"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1" name="Rectangle 7"/>
          <p:cNvSpPr/>
          <p:nvPr/>
        </p:nvSpPr>
        <p:spPr>
          <a:xfrm rot="5400000">
            <a:off x="9868202" y="5372403"/>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2" name="Vertical Title 1"/>
          <p:cNvSpPr>
            <a:spLocks noGrp="1"/>
          </p:cNvSpPr>
          <p:nvPr>
            <p:ph type="title" orient="vert"/>
          </p:nvPr>
        </p:nvSpPr>
        <p:spPr>
          <a:xfrm>
            <a:off x="10129231" y="609597"/>
            <a:ext cx="1073802" cy="4353760"/>
          </a:xfrm>
        </p:spPr>
        <p:txBody>
          <a:bodyPr vert="eaVert">
            <a:normAutofit fontScale="90000"/>
          </a:bodyPr>
          <a:p>
            <a:r>
              <a:rPr lang="en-US"/>
              <a:t>Click to edit Master title style</a:t>
            </a:r>
            <a:endParaRPr dirty="0" lang="en-US"/>
          </a:p>
        </p:txBody>
      </p:sp>
      <p:sp>
        <p:nvSpPr>
          <p:cNvPr id="1048693" name="Vertical Text Placeholder 2"/>
          <p:cNvSpPr>
            <a:spLocks noGrp="1"/>
          </p:cNvSpPr>
          <p:nvPr>
            <p:ph type="body" orient="vert" idx="1"/>
          </p:nvPr>
        </p:nvSpPr>
        <p:spPr>
          <a:xfrm>
            <a:off x="680322" y="609597"/>
            <a:ext cx="8870004" cy="5326589"/>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4" name="Date Placeholder 3"/>
          <p:cNvSpPr>
            <a:spLocks noGrp="1"/>
          </p:cNvSpPr>
          <p:nvPr>
            <p:ph type="dt" sz="half" idx="10"/>
          </p:nvPr>
        </p:nvSpPr>
        <p:spPr>
          <a:xfrm>
            <a:off x="6807126" y="5936187"/>
            <a:ext cx="2743200" cy="365125"/>
          </a:xfrm>
        </p:spPr>
        <p:txBody>
          <a:bodyPr/>
          <a:p>
            <a:fld id="{1C6E12D2-DA3A-480B-BCDF-BFB6C7EBE402}" type="datetimeFigureOut">
              <a:rPr lang="en-US" smtClean="0"/>
            </a:fld>
            <a:endParaRPr lang="en-US"/>
          </a:p>
        </p:txBody>
      </p:sp>
      <p:sp>
        <p:nvSpPr>
          <p:cNvPr id="1048695" name="Footer Placeholder 4"/>
          <p:cNvSpPr>
            <a:spLocks noGrp="1"/>
          </p:cNvSpPr>
          <p:nvPr>
            <p:ph type="ftr" sz="quarter" idx="11"/>
          </p:nvPr>
        </p:nvSpPr>
        <p:spPr>
          <a:xfrm>
            <a:off x="680321" y="5936188"/>
            <a:ext cx="6126805" cy="365125"/>
          </a:xfrm>
        </p:spPr>
        <p:txBody>
          <a:bodyPr/>
          <a:p>
            <a:endParaRPr lang="en-US"/>
          </a:p>
        </p:txBody>
      </p:sp>
      <p:sp>
        <p:nvSpPr>
          <p:cNvPr id="1048696" name="Slide Number Placeholder 5"/>
          <p:cNvSpPr>
            <a:spLocks noGrp="1"/>
          </p:cNvSpPr>
          <p:nvPr>
            <p:ph type="sldNum" sz="quarter" idx="12"/>
          </p:nvPr>
        </p:nvSpPr>
        <p:spPr>
          <a:xfrm>
            <a:off x="10097550" y="5398633"/>
            <a:ext cx="1154151" cy="1090789"/>
          </a:xfrm>
        </p:spPr>
        <p:txBody>
          <a:bodyPr anchor="t"/>
          <a:lstStyle>
            <a:lvl1pPr algn="ct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pic>
        <p:nvPicPr>
          <p:cNvPr id="2097155" name="Picture 14"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56" name="Picture 15"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590" name="Rectangle 16"/>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1" name="Rectangle 17"/>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Title 1"/>
          <p:cNvSpPr>
            <a:spLocks noGrp="1"/>
          </p:cNvSpPr>
          <p:nvPr>
            <p:ph type="title"/>
          </p:nvPr>
        </p:nvSpPr>
        <p:spPr/>
        <p:txBody>
          <a:bodyPr/>
          <a:p>
            <a:r>
              <a:rPr lang="en-US"/>
              <a:t>Click to edit Master title style</a:t>
            </a:r>
            <a:endParaRPr dirty="0" lang="en-US"/>
          </a:p>
        </p:txBody>
      </p:sp>
      <p:sp>
        <p:nvSpPr>
          <p:cNvPr id="104859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94" name="Date Placeholder 3"/>
          <p:cNvSpPr>
            <a:spLocks noGrp="1"/>
          </p:cNvSpPr>
          <p:nvPr>
            <p:ph type="dt" sz="half" idx="10"/>
          </p:nvPr>
        </p:nvSpPr>
        <p:spPr/>
        <p:txBody>
          <a:bodyPr/>
          <a:p>
            <a:fld id="{1C6E12D2-DA3A-480B-BCDF-BFB6C7EBE402}" type="datetimeFigureOut">
              <a:rPr lang="en-US" smtClean="0"/>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6" name=""/>
        <p:cNvGrpSpPr/>
        <p:nvPr/>
      </p:nvGrpSpPr>
      <p:grpSpPr>
        <a:xfrm>
          <a:off x="0" y="0"/>
          <a:ext cx="0" cy="0"/>
          <a:chOff x="0" y="0"/>
          <a:chExt cx="0" cy="0"/>
        </a:xfrm>
      </p:grpSpPr>
      <p:pic>
        <p:nvPicPr>
          <p:cNvPr id="2097174" name="Picture 6" descr="HD-ShadowLong.png"/>
          <p:cNvPicPr>
            <a:picLocks noChangeAspect="1"/>
          </p:cNvPicPr>
          <p:nvPr/>
        </p:nvPicPr>
        <p:blipFill>
          <a:blip xmlns:r="http://schemas.openxmlformats.org/officeDocument/2006/relationships" r:embed="rId1"/>
          <a:stretch>
            <a:fillRect/>
          </a:stretch>
        </p:blipFill>
        <p:spPr>
          <a:xfrm>
            <a:off x="-1" y="4086907"/>
            <a:ext cx="10437812" cy="321164"/>
          </a:xfrm>
          <a:prstGeom prst="rect"/>
        </p:spPr>
      </p:pic>
      <p:pic>
        <p:nvPicPr>
          <p:cNvPr id="2097175" name="Picture 7" descr="HD-ShadowShort.png"/>
          <p:cNvPicPr>
            <a:picLocks noChangeAspect="1"/>
          </p:cNvPicPr>
          <p:nvPr/>
        </p:nvPicPr>
        <p:blipFill>
          <a:blip xmlns:r="http://schemas.openxmlformats.org/officeDocument/2006/relationships" r:embed="rId2"/>
          <a:stretch>
            <a:fillRect/>
          </a:stretch>
        </p:blipFill>
        <p:spPr>
          <a:xfrm>
            <a:off x="10585824" y="4087901"/>
            <a:ext cx="1602997" cy="144270"/>
          </a:xfrm>
          <a:prstGeom prst="rect"/>
        </p:spPr>
      </p:pic>
      <p:sp>
        <p:nvSpPr>
          <p:cNvPr id="1048669" name="Rectangle 8"/>
          <p:cNvSpPr/>
          <p:nvPr/>
        </p:nvSpPr>
        <p:spPr bwMode="ltGray">
          <a:xfrm>
            <a:off x="-2" y="2726267"/>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0" name="Rectangle 9"/>
          <p:cNvSpPr/>
          <p:nvPr/>
        </p:nvSpPr>
        <p:spPr>
          <a:xfrm>
            <a:off x="10585825" y="2726267"/>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1"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dirty="0" lang="en-US"/>
          </a:p>
        </p:txBody>
      </p:sp>
      <p:sp>
        <p:nvSpPr>
          <p:cNvPr id="1048672" name="Text Placeholder 2"/>
          <p:cNvSpPr>
            <a:spLocks noGrp="1"/>
          </p:cNvSpPr>
          <p:nvPr>
            <p:ph type="body" idx="1"/>
          </p:nvPr>
        </p:nvSpPr>
        <p:spPr>
          <a:xfrm>
            <a:off x="680322" y="4232171"/>
            <a:ext cx="9613860" cy="1704017"/>
          </a:xfrm>
        </p:spPr>
        <p:txBody>
          <a:bodyPr>
            <a:normAutofit/>
          </a:bodyPr>
          <a:lstStyle>
            <a:lvl1pPr algn="r" indent="0" marL="0">
              <a:buNone/>
              <a:defRPr sz="20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endParaRPr lang="en-US"/>
          </a:p>
        </p:txBody>
      </p:sp>
      <p:sp>
        <p:nvSpPr>
          <p:cNvPr id="1048673"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74" name="Footer Placeholder 4"/>
          <p:cNvSpPr>
            <a:spLocks noGrp="1"/>
          </p:cNvSpPr>
          <p:nvPr>
            <p:ph type="ftr" sz="quarter" idx="11"/>
          </p:nvPr>
        </p:nvSpPr>
        <p:spPr/>
        <p:txBody>
          <a:bodyPr/>
          <a:p>
            <a:endParaRPr lang="en-US"/>
          </a:p>
        </p:txBody>
      </p:sp>
      <p:sp>
        <p:nvSpPr>
          <p:cNvPr id="1048675" name="Slide Number Placeholder 5"/>
          <p:cNvSpPr>
            <a:spLocks noGrp="1"/>
          </p:cNvSpPr>
          <p:nvPr>
            <p:ph type="sldNum" sz="quarter" idx="12"/>
          </p:nvPr>
        </p:nvSpPr>
        <p:spPr>
          <a:xfrm>
            <a:off x="10729455" y="2869895"/>
            <a:ext cx="1154151" cy="1090789"/>
          </a:xfrm>
        </p:spPr>
        <p:txBody>
          <a:bodyPr/>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2" name=""/>
        <p:cNvGrpSpPr/>
        <p:nvPr/>
      </p:nvGrpSpPr>
      <p:grpSpPr>
        <a:xfrm>
          <a:off x="0" y="0"/>
          <a:ext cx="0" cy="0"/>
          <a:chOff x="0" y="0"/>
          <a:chExt cx="0" cy="0"/>
        </a:xfrm>
      </p:grpSpPr>
      <p:pic>
        <p:nvPicPr>
          <p:cNvPr id="2097183" name="Picture 7"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84" name="Picture 8"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715" name="Rectangle 9"/>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6" name="Rectangle 10"/>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7" name="Title 1"/>
          <p:cNvSpPr>
            <a:spLocks noGrp="1"/>
          </p:cNvSpPr>
          <p:nvPr>
            <p:ph type="title"/>
          </p:nvPr>
        </p:nvSpPr>
        <p:spPr/>
        <p:txBody>
          <a:bodyPr/>
          <a:p>
            <a:r>
              <a:rPr lang="en-US"/>
              <a:t>Click to edit Master title style</a:t>
            </a:r>
            <a:endParaRPr dirty="0" lang="en-US"/>
          </a:p>
        </p:txBody>
      </p:sp>
      <p:sp>
        <p:nvSpPr>
          <p:cNvPr id="1048718" name="Content Placeholder 2"/>
          <p:cNvSpPr>
            <a:spLocks noGrp="1"/>
          </p:cNvSpPr>
          <p:nvPr>
            <p:ph sz="half" idx="1"/>
          </p:nvPr>
        </p:nvSpPr>
        <p:spPr>
          <a:xfrm>
            <a:off x="680320" y="2336873"/>
            <a:ext cx="4698358" cy="3599316"/>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9" name="Content Placeholder 3"/>
          <p:cNvSpPr>
            <a:spLocks noGrp="1"/>
          </p:cNvSpPr>
          <p:nvPr>
            <p:ph sz="half" idx="2"/>
          </p:nvPr>
        </p:nvSpPr>
        <p:spPr>
          <a:xfrm>
            <a:off x="5594123" y="2336873"/>
            <a:ext cx="4700058" cy="3599316"/>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20" name="Date Placeholder 4"/>
          <p:cNvSpPr>
            <a:spLocks noGrp="1"/>
          </p:cNvSpPr>
          <p:nvPr>
            <p:ph type="dt" sz="half" idx="10"/>
          </p:nvPr>
        </p:nvSpPr>
        <p:spPr/>
        <p:txBody>
          <a:bodyPr/>
          <a:p>
            <a:fld id="{1C6E12D2-DA3A-480B-BCDF-BFB6C7EBE402}" type="datetimeFigureOut">
              <a:rPr lang="en-US" smtClean="0"/>
            </a:fld>
            <a:endParaRPr lang="en-US"/>
          </a:p>
        </p:txBody>
      </p:sp>
      <p:sp>
        <p:nvSpPr>
          <p:cNvPr id="1048721" name="Footer Placeholder 5"/>
          <p:cNvSpPr>
            <a:spLocks noGrp="1"/>
          </p:cNvSpPr>
          <p:nvPr>
            <p:ph type="ftr" sz="quarter" idx="11"/>
          </p:nvPr>
        </p:nvSpPr>
        <p:spPr/>
        <p:txBody>
          <a:bodyPr/>
          <a:p>
            <a:endParaRPr lang="en-US"/>
          </a:p>
        </p:txBody>
      </p:sp>
      <p:sp>
        <p:nvSpPr>
          <p:cNvPr id="1048722"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7" name=""/>
        <p:cNvGrpSpPr/>
        <p:nvPr/>
      </p:nvGrpSpPr>
      <p:grpSpPr>
        <a:xfrm>
          <a:off x="0" y="0"/>
          <a:ext cx="0" cy="0"/>
          <a:chOff x="0" y="0"/>
          <a:chExt cx="0" cy="0"/>
        </a:xfrm>
      </p:grpSpPr>
      <p:pic>
        <p:nvPicPr>
          <p:cNvPr id="2097176" name="Picture 9"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77" name="Picture 10"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676" name="Rectangle 11"/>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7" name="Rectangle 12"/>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8" name="Title 1"/>
          <p:cNvSpPr>
            <a:spLocks noGrp="1"/>
          </p:cNvSpPr>
          <p:nvPr>
            <p:ph type="title"/>
          </p:nvPr>
        </p:nvSpPr>
        <p:spPr>
          <a:xfrm>
            <a:off x="680319" y="753229"/>
            <a:ext cx="9613863" cy="1080937"/>
          </a:xfrm>
        </p:spPr>
        <p:txBody>
          <a:bodyPr/>
          <a:p>
            <a:r>
              <a:rPr lang="en-US"/>
              <a:t>Click to edit Master title style</a:t>
            </a:r>
            <a:endParaRPr dirty="0" lang="en-US"/>
          </a:p>
        </p:txBody>
      </p:sp>
      <p:sp>
        <p:nvSpPr>
          <p:cNvPr id="1048679" name="Text Placeholder 2"/>
          <p:cNvSpPr>
            <a:spLocks noGrp="1"/>
          </p:cNvSpPr>
          <p:nvPr>
            <p:ph type="body" idx="1"/>
          </p:nvPr>
        </p:nvSpPr>
        <p:spPr>
          <a:xfrm>
            <a:off x="906350" y="2336873"/>
            <a:ext cx="4472327" cy="693135"/>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80" name="Content Placeholder 3"/>
          <p:cNvSpPr>
            <a:spLocks noGrp="1"/>
          </p:cNvSpPr>
          <p:nvPr>
            <p:ph sz="half" idx="2"/>
          </p:nvPr>
        </p:nvSpPr>
        <p:spPr>
          <a:xfrm>
            <a:off x="680322" y="3030008"/>
            <a:ext cx="4698355" cy="2906179"/>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1" name="Text Placeholder 4"/>
          <p:cNvSpPr>
            <a:spLocks noGrp="1"/>
          </p:cNvSpPr>
          <p:nvPr>
            <p:ph type="body" sz="quarter" idx="3"/>
          </p:nvPr>
        </p:nvSpPr>
        <p:spPr>
          <a:xfrm>
            <a:off x="5820154" y="2336873"/>
            <a:ext cx="4474028" cy="692076"/>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82" name="Content Placeholder 5"/>
          <p:cNvSpPr>
            <a:spLocks noGrp="1"/>
          </p:cNvSpPr>
          <p:nvPr>
            <p:ph sz="quarter" idx="4"/>
          </p:nvPr>
        </p:nvSpPr>
        <p:spPr>
          <a:xfrm>
            <a:off x="5594123" y="3030008"/>
            <a:ext cx="4700059" cy="2906179"/>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3" name="Date Placeholder 6"/>
          <p:cNvSpPr>
            <a:spLocks noGrp="1"/>
          </p:cNvSpPr>
          <p:nvPr>
            <p:ph type="dt" sz="half" idx="10"/>
          </p:nvPr>
        </p:nvSpPr>
        <p:spPr/>
        <p:txBody>
          <a:bodyPr/>
          <a:p>
            <a:fld id="{1C6E12D2-DA3A-480B-BCDF-BFB6C7EBE402}" type="datetimeFigureOut">
              <a:rPr lang="en-US" smtClean="0"/>
            </a:fld>
            <a:endParaRPr lang="en-US"/>
          </a:p>
        </p:txBody>
      </p:sp>
      <p:sp>
        <p:nvSpPr>
          <p:cNvPr id="1048684" name="Footer Placeholder 7"/>
          <p:cNvSpPr>
            <a:spLocks noGrp="1"/>
          </p:cNvSpPr>
          <p:nvPr>
            <p:ph type="ftr" sz="quarter" idx="11"/>
          </p:nvPr>
        </p:nvSpPr>
        <p:spPr/>
        <p:txBody>
          <a:bodyPr/>
          <a:p>
            <a:endParaRPr lang="en-US"/>
          </a:p>
        </p:txBody>
      </p:sp>
      <p:sp>
        <p:nvSpPr>
          <p:cNvPr id="1048685" name="Slide Number Placeholder 8"/>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1" name=""/>
        <p:cNvGrpSpPr/>
        <p:nvPr/>
      </p:nvGrpSpPr>
      <p:grpSpPr>
        <a:xfrm>
          <a:off x="0" y="0"/>
          <a:ext cx="0" cy="0"/>
          <a:chOff x="0" y="0"/>
          <a:chExt cx="0" cy="0"/>
        </a:xfrm>
      </p:grpSpPr>
      <p:pic>
        <p:nvPicPr>
          <p:cNvPr id="2097164" name="Picture 5"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65" name="Picture 6"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626" name="Rectangle 7"/>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7" name="Rectangle 8"/>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8" name="Title 1"/>
          <p:cNvSpPr>
            <a:spLocks noGrp="1"/>
          </p:cNvSpPr>
          <p:nvPr>
            <p:ph type="title"/>
          </p:nvPr>
        </p:nvSpPr>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1C6E12D2-DA3A-480B-BCDF-BFB6C7EBE402}" type="datetimeFigureOut">
              <a:rPr lang="en-US" smtClean="0"/>
            </a:fld>
            <a:endParaRPr lang="en-US"/>
          </a:p>
        </p:txBody>
      </p:sp>
      <p:sp>
        <p:nvSpPr>
          <p:cNvPr id="1048630" name="Footer Placeholder 3"/>
          <p:cNvSpPr>
            <a:spLocks noGrp="1"/>
          </p:cNvSpPr>
          <p:nvPr>
            <p:ph type="ftr" sz="quarter" idx="11"/>
          </p:nvPr>
        </p:nvSpPr>
        <p:spPr/>
        <p:txBody>
          <a:bodyPr/>
          <a:p>
            <a:endParaRPr lang="en-US"/>
          </a:p>
        </p:txBody>
      </p:sp>
      <p:sp>
        <p:nvSpPr>
          <p:cNvPr id="1048631" name="Slide Number Placeholder 4"/>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8" name=""/>
        <p:cNvGrpSpPr/>
        <p:nvPr/>
      </p:nvGrpSpPr>
      <p:grpSpPr>
        <a:xfrm>
          <a:off x="0" y="0"/>
          <a:ext cx="0" cy="0"/>
          <a:chOff x="0" y="0"/>
          <a:chExt cx="0" cy="0"/>
        </a:xfrm>
      </p:grpSpPr>
      <p:pic>
        <p:nvPicPr>
          <p:cNvPr id="2097178" name="Picture 4" descr="HD-ShadowShort.png"/>
          <p:cNvPicPr>
            <a:picLocks noChangeAspect="1"/>
          </p:cNvPicPr>
          <p:nvPr/>
        </p:nvPicPr>
        <p:blipFill>
          <a:blip xmlns:r="http://schemas.openxmlformats.org/officeDocument/2006/relationships" r:embed="rId1"/>
          <a:stretch>
            <a:fillRect/>
          </a:stretch>
        </p:blipFill>
        <p:spPr>
          <a:xfrm>
            <a:off x="10585826" y="1971234"/>
            <a:ext cx="1602997" cy="144270"/>
          </a:xfrm>
          <a:prstGeom prst="rect"/>
        </p:spPr>
      </p:pic>
      <p:sp>
        <p:nvSpPr>
          <p:cNvPr id="1048686" name="Rectangle 5"/>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7" name="Date Placeholder 1"/>
          <p:cNvSpPr>
            <a:spLocks noGrp="1"/>
          </p:cNvSpPr>
          <p:nvPr>
            <p:ph type="dt" sz="half" idx="10"/>
          </p:nvPr>
        </p:nvSpPr>
        <p:spPr/>
        <p:txBody>
          <a:bodyPr/>
          <a:p>
            <a:fld id="{1C6E12D2-DA3A-480B-BCDF-BFB6C7EBE402}" type="datetimeFigureOut">
              <a:rPr lang="en-US" smtClean="0"/>
            </a:fld>
            <a:endParaRPr lang="en-US"/>
          </a:p>
        </p:txBody>
      </p:sp>
      <p:sp>
        <p:nvSpPr>
          <p:cNvPr id="1048688" name="Footer Placeholder 2"/>
          <p:cNvSpPr>
            <a:spLocks noGrp="1"/>
          </p:cNvSpPr>
          <p:nvPr>
            <p:ph type="ftr" sz="quarter" idx="11"/>
          </p:nvPr>
        </p:nvSpPr>
        <p:spPr/>
        <p:txBody>
          <a:bodyPr/>
          <a:p>
            <a:endParaRPr lang="en-US"/>
          </a:p>
        </p:txBody>
      </p:sp>
      <p:sp>
        <p:nvSpPr>
          <p:cNvPr id="1048689" name="Slide Number Placeholder 3"/>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4" name=""/>
        <p:cNvGrpSpPr/>
        <p:nvPr/>
      </p:nvGrpSpPr>
      <p:grpSpPr>
        <a:xfrm>
          <a:off x="0" y="0"/>
          <a:ext cx="0" cy="0"/>
          <a:chOff x="0" y="0"/>
          <a:chExt cx="0" cy="0"/>
        </a:xfrm>
      </p:grpSpPr>
      <p:pic>
        <p:nvPicPr>
          <p:cNvPr id="2097187" name="Picture 7"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88" name="Picture 8"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735" name="Rectangle 9"/>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6" name="Rectangle 10"/>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7"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dirty="0" lang="en-US"/>
          </a:p>
        </p:txBody>
      </p:sp>
      <p:sp>
        <p:nvSpPr>
          <p:cNvPr id="1048738" name="Content Placeholder 2"/>
          <p:cNvSpPr>
            <a:spLocks noGrp="1"/>
          </p:cNvSpPr>
          <p:nvPr>
            <p:ph idx="1"/>
          </p:nvPr>
        </p:nvSpPr>
        <p:spPr>
          <a:xfrm>
            <a:off x="4685846" y="2336873"/>
            <a:ext cx="5608336" cy="3599313"/>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39" name="Text Placeholder 3"/>
          <p:cNvSpPr>
            <a:spLocks noGrp="1"/>
          </p:cNvSpPr>
          <p:nvPr>
            <p:ph type="body" sz="half" idx="2"/>
          </p:nvPr>
        </p:nvSpPr>
        <p:spPr>
          <a:xfrm>
            <a:off x="680322" y="2336872"/>
            <a:ext cx="3790078" cy="359931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740" name="Date Placeholder 4"/>
          <p:cNvSpPr>
            <a:spLocks noGrp="1"/>
          </p:cNvSpPr>
          <p:nvPr>
            <p:ph type="dt" sz="half" idx="10"/>
          </p:nvPr>
        </p:nvSpPr>
        <p:spPr/>
        <p:txBody>
          <a:bodyPr/>
          <a:p>
            <a:fld id="{1C6E12D2-DA3A-480B-BCDF-BFB6C7EBE402}" type="datetimeFigureOut">
              <a:rPr lang="en-US" smtClean="0"/>
            </a:fld>
            <a:endParaRPr lang="en-US"/>
          </a:p>
        </p:txBody>
      </p:sp>
      <p:sp>
        <p:nvSpPr>
          <p:cNvPr id="1048741" name="Footer Placeholder 5"/>
          <p:cNvSpPr>
            <a:spLocks noGrp="1"/>
          </p:cNvSpPr>
          <p:nvPr>
            <p:ph type="ftr" sz="quarter" idx="11"/>
          </p:nvPr>
        </p:nvSpPr>
        <p:spPr/>
        <p:txBody>
          <a:bodyPr/>
          <a:p>
            <a:endParaRPr lang="en-US"/>
          </a:p>
        </p:txBody>
      </p:sp>
      <p:sp>
        <p:nvSpPr>
          <p:cNvPr id="1048742"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4" name=""/>
        <p:cNvGrpSpPr/>
        <p:nvPr/>
      </p:nvGrpSpPr>
      <p:grpSpPr>
        <a:xfrm>
          <a:off x="0" y="0"/>
          <a:ext cx="0" cy="0"/>
          <a:chOff x="0" y="0"/>
          <a:chExt cx="0" cy="0"/>
        </a:xfrm>
      </p:grpSpPr>
      <p:pic>
        <p:nvPicPr>
          <p:cNvPr id="2097170" name="Picture 7"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71" name="Picture 8"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646" name="Rectangle 9"/>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7" name="Rectangle 10"/>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8"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dirty="0" lang="en-US"/>
          </a:p>
        </p:txBody>
      </p:sp>
      <p:sp>
        <p:nvSpPr>
          <p:cNvPr id="1048649" name="Picture Placeholder 2"/>
          <p:cNvSpPr>
            <a:spLocks noChangeAspect="1" noGrp="1"/>
          </p:cNvSpPr>
          <p:nvPr>
            <p:ph type="pic" idx="1"/>
          </p:nvPr>
        </p:nvSpPr>
        <p:spPr>
          <a:xfrm>
            <a:off x="4868333" y="2336874"/>
            <a:ext cx="5425849" cy="3599312"/>
          </a:xfrm>
          <a:noFill/>
          <a:ln>
            <a:noFill/>
          </a:ln>
          <a:effectLst>
            <a:outerShdw algn="tl" blurRad="76200" dir="5040000" dist="63500" rotWithShape="0">
              <a:srgbClr val="000000">
                <a:alpha val="41000"/>
              </a:srgbClr>
            </a:outerShdw>
          </a:effectLst>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0" name="Text Placeholder 3"/>
          <p:cNvSpPr>
            <a:spLocks noGrp="1"/>
          </p:cNvSpPr>
          <p:nvPr>
            <p:ph type="body" sz="half" idx="2"/>
          </p:nvPr>
        </p:nvSpPr>
        <p:spPr>
          <a:xfrm>
            <a:off x="680323" y="2336873"/>
            <a:ext cx="3876256" cy="3599315"/>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651"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6" descr="hashOverlay-FullResolve.png"/>
          <p:cNvPicPr>
            <a:picLocks noChangeAspect="1"/>
          </p:cNvPicPr>
          <p:nvPr/>
        </p:nvPicPr>
        <p:blipFill>
          <a:blip xmlns:r="http://schemas.openxmlformats.org/officeDocument/2006/relationships" r:embed="rId18">
            <a:alphaModFix amt="10000"/>
          </a:blip>
          <a:stretch>
            <a:fillRect/>
          </a:stretch>
        </p:blipFill>
        <p:spPr>
          <a:xfrm>
            <a:off x="0" y="0"/>
            <a:ext cx="12192000" cy="6858000"/>
          </a:xfrm>
          <a:prstGeom prst="rect"/>
        </p:spPr>
      </p:pic>
      <p:sp>
        <p:nvSpPr>
          <p:cNvPr id="1048576" name="Title Placeholder 1"/>
          <p:cNvSpPr>
            <a:spLocks noGrp="1"/>
          </p:cNvSpPr>
          <p:nvPr>
            <p:ph type="title"/>
          </p:nvPr>
        </p:nvSpPr>
        <p:spPr>
          <a:xfrm>
            <a:off x="680321" y="753228"/>
            <a:ext cx="9613861" cy="108093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0321" y="2336873"/>
            <a:ext cx="9613861" cy="3599316"/>
          </a:xfrm>
          <a:prstGeom prst="rect"/>
        </p:spPr>
        <p:txBody>
          <a:bodyP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78" name="Date Placeholder 3"/>
          <p:cNvSpPr>
            <a:spLocks noGrp="1"/>
          </p:cNvSpPr>
          <p:nvPr>
            <p:ph type="dt" sz="half" idx="2"/>
          </p:nvPr>
        </p:nvSpPr>
        <p:spPr>
          <a:xfrm>
            <a:off x="7550981" y="5936187"/>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1C6E12D2-DA3A-480B-BCDF-BFB6C7EBE402}" type="datetimeFigureOut">
              <a:rPr lang="en-US" smtClean="0"/>
            </a:fld>
            <a:endParaRPr lang="en-US"/>
          </a:p>
        </p:txBody>
      </p:sp>
      <p:sp>
        <p:nvSpPr>
          <p:cNvPr id="1048579" name="Footer Placeholder 4"/>
          <p:cNvSpPr>
            <a:spLocks noGrp="1"/>
          </p:cNvSpPr>
          <p:nvPr>
            <p:ph type="ftr" sz="quarter" idx="3"/>
          </p:nvPr>
        </p:nvSpPr>
        <p:spPr>
          <a:xfrm>
            <a:off x="680321" y="5936188"/>
            <a:ext cx="687066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10729455" y="753227"/>
            <a:ext cx="1154151" cy="1090789"/>
          </a:xfrm>
          <a:prstGeom prst="rect"/>
        </p:spPr>
        <p:txBody>
          <a:bodyPr anchor="ctr" bIns="45720" lIns="91440" rIns="91440" rtlCol="0" tIns="45720" vert="horz"/>
          <a:lstStyle>
            <a:lvl1pPr algn="l">
              <a:defRPr sz="3600">
                <a:solidFill>
                  <a:schemeClr val="tx1">
                    <a:tint val="75000"/>
                  </a:schemeClr>
                </a:solidFill>
              </a:defRPr>
            </a:lvl1pPr>
          </a:lstStyle>
          <a:p>
            <a:fld id="{F1BBC3DF-4D3E-4D62-AC24-223E50BCC8DF}" type="slidenum">
              <a:rPr lang="en-US" smtClean="0"/>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eaLnBrk="1" hangingPunct="1" latinLnBrk="0" rtl="0">
        <a:lnSpc>
          <a:spcPct val="90000"/>
        </a:lnSpc>
        <a:spcBef>
          <a:spcPct val="0"/>
        </a:spcBef>
        <a:buNone/>
        <a:defRPr sz="36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Title 1"/>
          <p:cNvSpPr>
            <a:spLocks noGrp="1"/>
          </p:cNvSpPr>
          <p:nvPr>
            <p:ph type="ctrTitle"/>
          </p:nvPr>
        </p:nvSpPr>
        <p:spPr/>
        <p:txBody>
          <a:bodyPr/>
          <a:p>
            <a:r>
              <a:rPr dirty="0" lang="en-US"/>
              <a:t>BLOOD BANK</a:t>
            </a:r>
            <a:endParaRPr dirty="0" lang="en-US"/>
          </a:p>
        </p:txBody>
      </p:sp>
      <p:sp>
        <p:nvSpPr>
          <p:cNvPr id="1048589" name="Subtitle 2"/>
          <p:cNvSpPr>
            <a:spLocks noGrp="1"/>
          </p:cNvSpPr>
          <p:nvPr>
            <p:ph type="subTitle" idx="1"/>
          </p:nvPr>
        </p:nvSpPr>
        <p:spPr>
          <a:xfrm>
            <a:off x="3523348" y="4463043"/>
            <a:ext cx="8144134" cy="1117687"/>
          </a:xfrm>
        </p:spPr>
        <p:txBody>
          <a:bodyPr>
            <a:normAutofit fontScale="95000" lnSpcReduction="20000"/>
          </a:bodyPr>
          <a:p>
            <a:r>
              <a:rPr dirty="0" lang="en-US"/>
              <a:t>L</a:t>
            </a:r>
            <a:r>
              <a:rPr dirty="0" lang="en-US"/>
              <a:t>R</a:t>
            </a:r>
            <a:r>
              <a:rPr dirty="0" lang="en-US"/>
              <a:t>G</a:t>
            </a:r>
            <a:r>
              <a:rPr dirty="0" lang="en-US"/>
              <a:t> </a:t>
            </a:r>
            <a:r>
              <a:rPr dirty="0" lang="en-US"/>
              <a:t>G</a:t>
            </a:r>
            <a:r>
              <a:rPr dirty="0" lang="en-US"/>
              <a:t>O</a:t>
            </a:r>
            <a:r>
              <a:rPr dirty="0" lang="en-US"/>
              <a:t>V</a:t>
            </a:r>
            <a:r>
              <a:rPr dirty="0" lang="en-US"/>
              <a:t>E</a:t>
            </a:r>
            <a:r>
              <a:rPr dirty="0" lang="en-US"/>
              <a:t>R</a:t>
            </a:r>
            <a:r>
              <a:rPr dirty="0" lang="en-US"/>
              <a:t>NMENT</a:t>
            </a:r>
            <a:r>
              <a:rPr dirty="0" lang="en-US"/>
              <a:t> </a:t>
            </a:r>
            <a:r>
              <a:rPr dirty="0" lang="en-US"/>
              <a:t>A</a:t>
            </a:r>
            <a:r>
              <a:rPr dirty="0" lang="en-US"/>
              <a:t>R</a:t>
            </a:r>
            <a:r>
              <a:rPr dirty="0" lang="en-US"/>
              <a:t>T</a:t>
            </a:r>
            <a:r>
              <a:rPr dirty="0" lang="en-US"/>
              <a:t>S</a:t>
            </a:r>
            <a:r>
              <a:rPr dirty="0" lang="en-US"/>
              <a:t> </a:t>
            </a:r>
            <a:r>
              <a:rPr dirty="0" lang="en-US"/>
              <a:t>COLLEGE</a:t>
            </a:r>
            <a:r>
              <a:rPr dirty="0" lang="en-US"/>
              <a:t> </a:t>
            </a:r>
            <a:r>
              <a:rPr dirty="0" lang="en-US"/>
              <a:t>F</a:t>
            </a:r>
            <a:r>
              <a:rPr dirty="0" lang="en-US"/>
              <a:t>O</a:t>
            </a:r>
            <a:r>
              <a:rPr dirty="0" lang="en-US"/>
              <a:t>R</a:t>
            </a:r>
            <a:r>
              <a:rPr dirty="0" lang="en-US"/>
              <a:t> </a:t>
            </a:r>
            <a:r>
              <a:rPr dirty="0" lang="en-US"/>
              <a:t>W</a:t>
            </a:r>
            <a:r>
              <a:rPr dirty="0" lang="en-US"/>
              <a:t>O</a:t>
            </a:r>
            <a:r>
              <a:rPr dirty="0" lang="en-US"/>
              <a:t>M</a:t>
            </a:r>
            <a:r>
              <a:rPr dirty="0" lang="en-US"/>
              <a:t>AN</a:t>
            </a:r>
            <a:endParaRPr dirty="0" lang="en-US"/>
          </a:p>
          <a:p>
            <a:r>
              <a:rPr dirty="0" lang="en-US"/>
              <a:t>H</a:t>
            </a:r>
            <a:r>
              <a:rPr dirty="0" lang="en-US"/>
              <a:t>A</a:t>
            </a:r>
            <a:r>
              <a:rPr dirty="0" lang="en-US"/>
              <a:t>S</a:t>
            </a:r>
            <a:r>
              <a:rPr dirty="0" lang="en-US"/>
              <a:t>I</a:t>
            </a:r>
            <a:r>
              <a:rPr dirty="0" lang="en-US"/>
              <a:t>N</a:t>
            </a:r>
            <a:r>
              <a:rPr dirty="0" lang="en-US"/>
              <a:t>A</a:t>
            </a:r>
            <a:r>
              <a:rPr dirty="0" lang="en-US"/>
              <a:t>.</a:t>
            </a:r>
            <a:r>
              <a:rPr dirty="0" lang="en-US"/>
              <a:t>B</a:t>
            </a:r>
            <a:r>
              <a:rPr dirty="0" lang="en-US"/>
              <a:t>,</a:t>
            </a:r>
            <a:r>
              <a:rPr dirty="0" lang="en-US"/>
              <a:t>I</a:t>
            </a:r>
            <a:r>
              <a:rPr dirty="0" lang="en-US"/>
              <a:t>I</a:t>
            </a:r>
            <a:r>
              <a:rPr dirty="0" lang="en-US"/>
              <a:t>I</a:t>
            </a:r>
            <a:r>
              <a:rPr dirty="0" lang="en-US"/>
              <a:t> </a:t>
            </a:r>
            <a:r>
              <a:rPr dirty="0" lang="en-US"/>
              <a:t>B</a:t>
            </a:r>
            <a:r>
              <a:rPr dirty="0" lang="en-US"/>
              <a:t> </a:t>
            </a:r>
            <a:r>
              <a:rPr dirty="0" lang="en-US"/>
              <a:t>SC </a:t>
            </a:r>
            <a:r>
              <a:rPr dirty="0" lang="en-US"/>
              <a:t>C</a:t>
            </a:r>
            <a:r>
              <a:rPr dirty="0" lang="en-US"/>
              <a:t>O</a:t>
            </a:r>
            <a:r>
              <a:rPr dirty="0" lang="en-US"/>
              <a:t>M</a:t>
            </a:r>
            <a:r>
              <a:rPr dirty="0" lang="en-US"/>
              <a:t>P</a:t>
            </a:r>
            <a:r>
              <a:rPr dirty="0" lang="en-US"/>
              <a:t>UTER</a:t>
            </a:r>
            <a:r>
              <a:rPr dirty="0" lang="en-US"/>
              <a:t> </a:t>
            </a:r>
            <a:r>
              <a:rPr dirty="0" lang="en-US"/>
              <a:t>S</a:t>
            </a:r>
            <a:r>
              <a:rPr dirty="0" lang="en-US"/>
              <a:t>C</a:t>
            </a:r>
            <a:r>
              <a:rPr dirty="0" lang="en-US"/>
              <a:t>I</a:t>
            </a:r>
            <a:r>
              <a:rPr dirty="0" lang="en-US"/>
              <a:t>ENCE</a:t>
            </a:r>
            <a:r>
              <a:rPr dirty="0" lang="en-US"/>
              <a:t> </a:t>
            </a:r>
            <a:r>
              <a:rPr dirty="0" lang="en-US"/>
              <a:t>S</a:t>
            </a:r>
            <a:r>
              <a:rPr dirty="0" lang="en-US"/>
              <a:t>H</a:t>
            </a:r>
            <a:r>
              <a:rPr dirty="0" lang="en-US"/>
              <a:t>I</a:t>
            </a:r>
            <a:r>
              <a:rPr dirty="0" lang="en-US"/>
              <a:t>FT</a:t>
            </a:r>
            <a:r>
              <a:rPr dirty="0" lang="en-US"/>
              <a:t>-</a:t>
            </a:r>
            <a:r>
              <a:rPr dirty="0" lang="en-US"/>
              <a:t>1</a:t>
            </a:r>
            <a:endParaRPr dirty="0" lang="en-US"/>
          </a:p>
          <a:p>
            <a:r>
              <a:rPr dirty="0" lang="en-US"/>
              <a:t>GUIDE</a:t>
            </a:r>
            <a:r>
              <a:rPr dirty="0" lang="en-US"/>
              <a:t> </a:t>
            </a:r>
            <a:r>
              <a:rPr dirty="0" lang="en-US"/>
              <a:t>N</a:t>
            </a:r>
            <a:r>
              <a:rPr dirty="0" lang="en-US"/>
              <a:t>A</a:t>
            </a:r>
            <a:r>
              <a:rPr dirty="0" lang="en-US"/>
              <a:t>M</a:t>
            </a:r>
            <a:r>
              <a:rPr dirty="0" lang="en-US"/>
              <a:t>E</a:t>
            </a:r>
            <a:r>
              <a:rPr dirty="0" lang="en-US"/>
              <a:t>:</a:t>
            </a:r>
            <a:r>
              <a:rPr dirty="0" lang="en-US"/>
              <a:t>S</a:t>
            </a:r>
            <a:r>
              <a:rPr dirty="0" lang="en-US"/>
              <a:t>U</a:t>
            </a:r>
            <a:r>
              <a:rPr dirty="0" lang="en-US"/>
              <a:t>G</a:t>
            </a:r>
            <a:r>
              <a:rPr dirty="0" lang="en-US"/>
              <a:t>A</a:t>
            </a:r>
            <a:r>
              <a:rPr dirty="0" lang="en-US"/>
              <a:t>N</a:t>
            </a:r>
            <a:r>
              <a:rPr dirty="0" lang="en-US"/>
              <a:t>T</a:t>
            </a:r>
            <a:r>
              <a:rPr dirty="0" lang="en-US"/>
              <a:t>H</a:t>
            </a:r>
            <a:r>
              <a:rPr dirty="0" lang="en-US"/>
              <a:t>I</a:t>
            </a:r>
            <a:r>
              <a:rPr dirty="0" lang="en-US"/>
              <a:t> </a:t>
            </a:r>
            <a:r>
              <a:rPr dirty="0" lang="en-US"/>
              <a:t>M</a:t>
            </a:r>
            <a:r>
              <a:rPr dirty="0" lang="en-US"/>
              <a:t>A</a:t>
            </a:r>
            <a:r>
              <a:rPr dirty="0" lang="en-US"/>
              <a:t>M</a:t>
            </a:r>
            <a:r>
              <a:rPr dirty="0" lang="en-US"/>
              <a:t> </a:t>
            </a:r>
            <a:r>
              <a:rPr dirty="0" lang="en-US"/>
              <a:t>M</a:t>
            </a:r>
            <a:r>
              <a:rPr dirty="0" lang="en-US"/>
              <a:t>s</a:t>
            </a:r>
            <a:r>
              <a:rPr dirty="0" lang="en-US"/>
              <a:t>c</a:t>
            </a:r>
            <a:r>
              <a:rPr dirty="0" lang="en-US"/>
              <a:t>.</a:t>
            </a:r>
            <a:r>
              <a:rPr dirty="0" lang="en-US"/>
              <a:t>,</a:t>
            </a:r>
            <a:r>
              <a:rPr dirty="0" lang="en-US"/>
              <a:t>M</a:t>
            </a:r>
            <a:r>
              <a:rPr dirty="0" lang="en-US"/>
              <a:t>p</a:t>
            </a:r>
            <a:r>
              <a:rPr dirty="0" lang="en-US"/>
              <a:t>h</a:t>
            </a:r>
            <a:r>
              <a:rPr dirty="0" lang="en-US"/>
              <a:t>i</a:t>
            </a:r>
            <a:r>
              <a:rPr dirty="0" lang="en-US"/>
              <a:t>l</a:t>
            </a:r>
            <a:r>
              <a:rPr dirty="0" lang="en-US"/>
              <a:t>.</a:t>
            </a:r>
            <a:r>
              <a:rPr dirty="0" lang="en-US"/>
              <a:t>.</a:t>
            </a:r>
            <a:r>
              <a:rPr dirty="0" lang="en-US"/>
              <a:t>.</a:t>
            </a:r>
            <a:r>
              <a:rPr dirty="0" lang="en-US"/>
              <a:t> </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dirty="0" lang="en-US"/>
              <a:t>Data Flow Diagram</a:t>
            </a:r>
            <a:endParaRPr dirty="0" lang="en-US"/>
          </a:p>
        </p:txBody>
      </p:sp>
      <p:sp>
        <p:nvSpPr>
          <p:cNvPr id="1048612" name="Content Placeholder 2"/>
          <p:cNvSpPr>
            <a:spLocks noGrp="1"/>
          </p:cNvSpPr>
          <p:nvPr>
            <p:ph idx="1"/>
          </p:nvPr>
        </p:nvSpPr>
        <p:spPr/>
        <p:txBody>
          <a:bodyPr/>
          <a:p>
            <a:r>
              <a:rPr dirty="0" lang="en-US"/>
              <a:t>Level 0</a:t>
            </a:r>
            <a:endParaRPr dirty="0" lang="en-US"/>
          </a:p>
          <a:p>
            <a:pPr indent="0" marL="0">
              <a:buNone/>
            </a:pPr>
            <a:endParaRPr dirty="0" lang="en-US"/>
          </a:p>
          <a:p>
            <a:pPr indent="0" marL="0">
              <a:buNone/>
            </a:pPr>
            <a:endParaRPr dirty="0" lang="en-US"/>
          </a:p>
        </p:txBody>
      </p:sp>
      <p:pic>
        <p:nvPicPr>
          <p:cNvPr id="2097157" name="Picture 5"/>
          <p:cNvPicPr>
            <a:picLocks noChangeAspect="1"/>
          </p:cNvPicPr>
          <p:nvPr/>
        </p:nvPicPr>
        <p:blipFill>
          <a:blip xmlns:r="http://schemas.openxmlformats.org/officeDocument/2006/relationships" r:embed="rId1"/>
          <a:stretch>
            <a:fillRect/>
          </a:stretch>
        </p:blipFill>
        <p:spPr>
          <a:xfrm>
            <a:off x="2228643" y="3533258"/>
            <a:ext cx="7944567" cy="143630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dirty="0" lang="en-US"/>
              <a:t>Level 1:</a:t>
            </a:r>
            <a:endParaRPr dirty="0" lang="en-US"/>
          </a:p>
        </p:txBody>
      </p:sp>
      <p:pic>
        <p:nvPicPr>
          <p:cNvPr id="2097158" name="Content Placeholder 5"/>
          <p:cNvPicPr>
            <a:picLocks noChangeAspect="1" noGrp="1"/>
          </p:cNvPicPr>
          <p:nvPr>
            <p:ph idx="1"/>
          </p:nvPr>
        </p:nvPicPr>
        <p:blipFill>
          <a:blip xmlns:r="http://schemas.openxmlformats.org/officeDocument/2006/relationships" r:embed="rId1"/>
          <a:stretch>
            <a:fillRect/>
          </a:stretch>
        </p:blipFill>
        <p:spPr>
          <a:xfrm>
            <a:off x="3945159" y="1008604"/>
            <a:ext cx="4827779" cy="563073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4" name="Title 1"/>
          <p:cNvSpPr>
            <a:spLocks noGrp="1"/>
          </p:cNvSpPr>
          <p:nvPr>
            <p:ph type="title"/>
          </p:nvPr>
        </p:nvSpPr>
        <p:spPr/>
        <p:txBody>
          <a:bodyPr/>
          <a:p>
            <a:r>
              <a:rPr b="1" dirty="0" lang="en-US"/>
              <a:t>TABLE NAME: ADMIN</a:t>
            </a:r>
            <a:br>
              <a:rPr dirty="0" lang="en-US"/>
            </a:br>
            <a:endParaRPr dirty="0" lang="en-US"/>
          </a:p>
        </p:txBody>
      </p:sp>
      <p:graphicFrame>
        <p:nvGraphicFramePr>
          <p:cNvPr id="4194304" name="Content Placeholder 3"/>
          <p:cNvGraphicFramePr>
            <a:graphicFrameLocks noGrp="1"/>
          </p:cNvGraphicFramePr>
          <p:nvPr>
            <p:ph idx="1"/>
          </p:nvPr>
        </p:nvGraphicFramePr>
        <p:xfrm>
          <a:off x="489398" y="2279559"/>
          <a:ext cx="8512934" cy="4224272"/>
        </p:xfrm>
        <a:graphic>
          <a:graphicData uri="http://schemas.openxmlformats.org/drawingml/2006/table">
            <a:tbl>
              <a:tblPr firstRow="1" firstCol="1" bandRow="1">
                <a:tableStyleId>{5C22544A-7EE6-4342-B048-85BDC9FD1C3A}</a:tableStyleId>
              </a:tblPr>
              <a:tblGrid>
                <a:gridCol w="2127774"/>
                <a:gridCol w="2127774"/>
                <a:gridCol w="2128693"/>
                <a:gridCol w="2128693"/>
              </a:tblGrid>
              <a:tr h="1056068">
                <a:tc>
                  <a:txBody>
                    <a:bodyPr/>
                    <a:p>
                      <a:pPr marL="0" marR="0">
                        <a:lnSpc>
                          <a:spcPct val="150000"/>
                        </a:lnSpc>
                        <a:spcBef>
                          <a:spcPts val="0"/>
                        </a:spcBef>
                        <a:spcAft>
                          <a:spcPts val="0"/>
                        </a:spcAft>
                      </a:pPr>
                      <a:r>
                        <a:rPr dirty="0" sz="2400" lang="en-US">
                          <a:effectLst/>
                        </a:rPr>
                        <a:t>FIELD </a:t>
                      </a:r>
                      <a:endParaRPr dirty="0"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DATA TYPE</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SIZE</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CONSTRAINT</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r>
              <a:tr h="1056068">
                <a:tc>
                  <a:txBody>
                    <a:bodyPr/>
                    <a:p>
                      <a:pPr marL="0" marR="0">
                        <a:lnSpc>
                          <a:spcPct val="150000"/>
                        </a:lnSpc>
                        <a:spcBef>
                          <a:spcPts val="0"/>
                        </a:spcBef>
                        <a:spcAft>
                          <a:spcPts val="0"/>
                        </a:spcAft>
                      </a:pPr>
                      <a:r>
                        <a:rPr sz="2400" lang="en-US">
                          <a:effectLst/>
                        </a:rPr>
                        <a:t>Admin id</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dirty="0" sz="2400" lang="en-US" err="1">
                          <a:effectLst/>
                        </a:rPr>
                        <a:t>Int</a:t>
                      </a:r>
                      <a:endParaRPr dirty="0"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10</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Primary key</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r>
              <a:tr h="1056068">
                <a:tc>
                  <a:txBody>
                    <a:bodyPr/>
                    <a:p>
                      <a:pPr marL="0" marR="0">
                        <a:lnSpc>
                          <a:spcPct val="150000"/>
                        </a:lnSpc>
                        <a:spcBef>
                          <a:spcPts val="0"/>
                        </a:spcBef>
                        <a:spcAft>
                          <a:spcPts val="0"/>
                        </a:spcAft>
                      </a:pPr>
                      <a:r>
                        <a:rPr sz="2400" lang="en-US">
                          <a:effectLst/>
                        </a:rPr>
                        <a:t>Username</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Varchar </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20</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Not null</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r>
              <a:tr h="1056068">
                <a:tc>
                  <a:txBody>
                    <a:bodyPr/>
                    <a:p>
                      <a:pPr marL="0" marR="0">
                        <a:lnSpc>
                          <a:spcPct val="150000"/>
                        </a:lnSpc>
                        <a:spcBef>
                          <a:spcPts val="0"/>
                        </a:spcBef>
                        <a:spcAft>
                          <a:spcPts val="0"/>
                        </a:spcAft>
                      </a:pPr>
                      <a:r>
                        <a:rPr sz="2400" lang="en-US">
                          <a:effectLst/>
                        </a:rPr>
                        <a:t>password</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Varchar </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2400" lang="en-US">
                          <a:effectLst/>
                        </a:rPr>
                        <a:t>20</a:t>
                      </a:r>
                      <a:endParaRPr sz="24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dirty="0" sz="2400" lang="en-US">
                          <a:effectLst/>
                        </a:rPr>
                        <a:t>Not null</a:t>
                      </a:r>
                      <a:endParaRPr dirty="0" sz="2400" lang="en-US">
                        <a:effectLst/>
                        <a:latin typeface="Calibri" panose="020F0502020204030204" pitchFamily="34" charset="0"/>
                        <a:ea typeface="Times New Roman" panose="02020603050405020304" pitchFamily="18" charset="0"/>
                        <a:cs typeface="DengXian"/>
                      </a:endParaRPr>
                    </a:p>
                  </a:txBody>
                  <a:tcPr marL="68580" marR="68580" marT="0" marB="0"/>
                </a:tc>
              </a:tr>
            </a:tbl>
          </a:graphicData>
        </a:graphic>
      </p:graphicFrame>
      <p:sp>
        <p:nvSpPr>
          <p:cNvPr id="1048615" name="Rectangle 1"/>
          <p:cNvSpPr>
            <a:spLocks noChangeArrowheads="1"/>
          </p:cNvSpPr>
          <p:nvPr/>
        </p:nvSpPr>
        <p:spPr bwMode="auto">
          <a:xfrm>
            <a:off x="0" y="0"/>
            <a:ext cx="12192000" cy="457200"/>
          </a:xfrm>
          <a:prstGeom prst="rect"/>
          <a:noFill/>
          <a:ln>
            <a:noFill/>
          </a:ln>
          <a:effectLst/>
        </p:spPr>
        <p:txBody>
          <a:bodyPr anchor="ctr" anchorCtr="0" bIns="45720" compatLnSpc="1" lIns="91440" numCol="1" rIns="91440" tIns="45720" vert="horz" wrap="none">
            <a:sp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1"/>
          <p:cNvSpPr>
            <a:spLocks noGrp="1"/>
          </p:cNvSpPr>
          <p:nvPr>
            <p:ph type="title"/>
          </p:nvPr>
        </p:nvSpPr>
        <p:spPr/>
        <p:txBody>
          <a:bodyPr/>
          <a:p>
            <a:r>
              <a:rPr b="1" dirty="0" lang="en-US"/>
              <a:t>TABLE NAME: DONOR</a:t>
            </a:r>
            <a:endParaRPr dirty="0" lang="en-US"/>
          </a:p>
        </p:txBody>
      </p:sp>
      <p:graphicFrame>
        <p:nvGraphicFramePr>
          <p:cNvPr id="4194305" name="Content Placeholder 5"/>
          <p:cNvGraphicFramePr>
            <a:graphicFrameLocks noGrp="1"/>
          </p:cNvGraphicFramePr>
          <p:nvPr>
            <p:ph idx="1"/>
          </p:nvPr>
        </p:nvGraphicFramePr>
        <p:xfrm>
          <a:off x="680320" y="1970124"/>
          <a:ext cx="7948524" cy="4314765"/>
        </p:xfrm>
        <a:graphic>
          <a:graphicData uri="http://schemas.openxmlformats.org/drawingml/2006/table">
            <a:tbl>
              <a:tblPr firstRow="1" firstCol="1" bandRow="1">
                <a:tableStyleId>{5C22544A-7EE6-4342-B048-85BDC9FD1C3A}</a:tableStyleId>
              </a:tblPr>
              <a:tblGrid>
                <a:gridCol w="1986702"/>
                <a:gridCol w="1986702"/>
                <a:gridCol w="1987560"/>
                <a:gridCol w="1987560"/>
              </a:tblGrid>
              <a:tr h="331905">
                <a:tc>
                  <a:txBody>
                    <a:bodyPr/>
                    <a:p>
                      <a:pPr marL="0" marR="0">
                        <a:lnSpc>
                          <a:spcPct val="150000"/>
                        </a:lnSpc>
                        <a:spcBef>
                          <a:spcPts val="0"/>
                        </a:spcBef>
                        <a:spcAft>
                          <a:spcPts val="0"/>
                        </a:spcAft>
                      </a:pPr>
                      <a:r>
                        <a:rPr dirty="0" sz="1600" lang="en-US">
                          <a:effectLst/>
                        </a:rPr>
                        <a:t>FIELD </a:t>
                      </a:r>
                      <a:endParaRPr dirty="0"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DATA TYPE</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SIZE</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CONSTRAINT</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Donor id</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Int</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10</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Primary key</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User type</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Varchar </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20</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Name</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Varchar </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20</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Age</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Int</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10</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Blood group</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Varchar </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2</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Mobile</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Int</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10</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Username</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Varchar </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dirty="0" sz="1600" lang="en-US">
                          <a:effectLst/>
                        </a:rPr>
                        <a:t>20</a:t>
                      </a:r>
                      <a:endParaRPr dirty="0"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Password</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Varchar </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20</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City</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Varchar </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20</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District</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Varchar </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20</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Pin code</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Int</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6</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Not null</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p>
                      <a:pPr marL="0" marR="0">
                        <a:lnSpc>
                          <a:spcPct val="150000"/>
                        </a:lnSpc>
                        <a:spcBef>
                          <a:spcPts val="0"/>
                        </a:spcBef>
                        <a:spcAft>
                          <a:spcPts val="0"/>
                        </a:spcAft>
                      </a:pPr>
                      <a:r>
                        <a:rPr sz="1600" lang="en-US">
                          <a:effectLst/>
                        </a:rPr>
                        <a:t>Address</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Varchar </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600" lang="en-US">
                          <a:effectLst/>
                        </a:rPr>
                        <a:t>20</a:t>
                      </a:r>
                      <a:endParaRPr sz="16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dirty="0" sz="1600" lang="en-US">
                          <a:effectLst/>
                        </a:rPr>
                        <a:t>Not null</a:t>
                      </a:r>
                      <a:endParaRPr dirty="0" sz="1600" lang="en-US">
                        <a:effectLst/>
                        <a:latin typeface="Calibri" panose="020F0502020204030204" pitchFamily="34" charset="0"/>
                        <a:ea typeface="Times New Roman" panose="02020603050405020304" pitchFamily="18" charset="0"/>
                        <a:cs typeface="DengXian"/>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TABLE NAME: REQUEST</a:t>
            </a:r>
            <a:br>
              <a:rPr dirty="0" lang="en-US"/>
            </a:br>
            <a:endParaRPr dirty="0" lang="en-US"/>
          </a:p>
        </p:txBody>
      </p:sp>
      <p:graphicFrame>
        <p:nvGraphicFramePr>
          <p:cNvPr id="4194306" name="Content Placeholder 3"/>
          <p:cNvGraphicFramePr>
            <a:graphicFrameLocks noGrp="1"/>
          </p:cNvGraphicFramePr>
          <p:nvPr>
            <p:ph idx="1"/>
          </p:nvPr>
        </p:nvGraphicFramePr>
        <p:xfrm>
          <a:off x="515154" y="2176532"/>
          <a:ext cx="8023538" cy="3606085"/>
        </p:xfrm>
        <a:graphic>
          <a:graphicData uri="http://schemas.openxmlformats.org/drawingml/2006/table">
            <a:tbl>
              <a:tblPr firstRow="1" firstCol="1" bandRow="1">
                <a:tableStyleId>{5C22544A-7EE6-4342-B048-85BDC9FD1C3A}</a:tableStyleId>
              </a:tblPr>
              <a:tblGrid>
                <a:gridCol w="2005451"/>
                <a:gridCol w="2005451"/>
                <a:gridCol w="2006318"/>
                <a:gridCol w="2006318"/>
              </a:tblGrid>
              <a:tr h="515155">
                <a:tc>
                  <a:txBody>
                    <a:bodyPr/>
                    <a:p>
                      <a:pPr marL="0" marR="0">
                        <a:lnSpc>
                          <a:spcPct val="150000"/>
                        </a:lnSpc>
                        <a:spcBef>
                          <a:spcPts val="0"/>
                        </a:spcBef>
                        <a:spcAft>
                          <a:spcPts val="0"/>
                        </a:spcAft>
                      </a:pPr>
                      <a:r>
                        <a:rPr dirty="0" sz="1800" lang="en-US">
                          <a:effectLst/>
                        </a:rPr>
                        <a:t>FIELD </a:t>
                      </a:r>
                      <a:endParaRPr dirty="0"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DATA TYPE</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SIZE</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CONSTRAINT</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p>
                      <a:pPr marL="0" marR="0">
                        <a:lnSpc>
                          <a:spcPct val="150000"/>
                        </a:lnSpc>
                        <a:spcBef>
                          <a:spcPts val="0"/>
                        </a:spcBef>
                        <a:spcAft>
                          <a:spcPts val="0"/>
                        </a:spcAft>
                      </a:pPr>
                      <a:r>
                        <a:rPr sz="1800" lang="en-US">
                          <a:effectLst/>
                        </a:rPr>
                        <a:t>Request id</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dirty="0" sz="1800" lang="en-US" err="1">
                          <a:effectLst/>
                        </a:rPr>
                        <a:t>Int</a:t>
                      </a:r>
                      <a:endParaRPr dirty="0"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Primary key</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p>
                      <a:pPr marL="0" marR="0">
                        <a:lnSpc>
                          <a:spcPct val="150000"/>
                        </a:lnSpc>
                        <a:spcBef>
                          <a:spcPts val="0"/>
                        </a:spcBef>
                        <a:spcAft>
                          <a:spcPts val="0"/>
                        </a:spcAft>
                      </a:pPr>
                      <a:r>
                        <a:rPr sz="1800" lang="en-US">
                          <a:effectLst/>
                        </a:rPr>
                        <a:t>Sender id</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Int</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Foreign key</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p>
                      <a:pPr marL="0" marR="0">
                        <a:lnSpc>
                          <a:spcPct val="150000"/>
                        </a:lnSpc>
                        <a:spcBef>
                          <a:spcPts val="0"/>
                        </a:spcBef>
                        <a:spcAft>
                          <a:spcPts val="0"/>
                        </a:spcAft>
                      </a:pPr>
                      <a:r>
                        <a:rPr sz="1800" lang="en-US">
                          <a:effectLst/>
                        </a:rPr>
                        <a:t>Receiver id</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Int</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Foreign key</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p>
                      <a:pPr marL="0" marR="0">
                        <a:lnSpc>
                          <a:spcPct val="150000"/>
                        </a:lnSpc>
                        <a:spcBef>
                          <a:spcPts val="0"/>
                        </a:spcBef>
                        <a:spcAft>
                          <a:spcPts val="0"/>
                        </a:spcAft>
                      </a:pPr>
                      <a:r>
                        <a:rPr sz="1800" lang="en-US">
                          <a:effectLst/>
                        </a:rPr>
                        <a:t>Sending status</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Varchar </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5</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Not null</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p>
                      <a:pPr marL="0" marR="0">
                        <a:lnSpc>
                          <a:spcPct val="150000"/>
                        </a:lnSpc>
                        <a:spcBef>
                          <a:spcPts val="0"/>
                        </a:spcBef>
                        <a:spcAft>
                          <a:spcPts val="0"/>
                        </a:spcAft>
                      </a:pPr>
                      <a:r>
                        <a:rPr sz="1800" lang="en-US">
                          <a:effectLst/>
                        </a:rPr>
                        <a:t>Receiving status</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Varchar </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5</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Not null</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p>
                      <a:pPr marL="0" marR="0">
                        <a:lnSpc>
                          <a:spcPct val="150000"/>
                        </a:lnSpc>
                        <a:spcBef>
                          <a:spcPts val="0"/>
                        </a:spcBef>
                        <a:spcAft>
                          <a:spcPts val="0"/>
                        </a:spcAft>
                      </a:pPr>
                      <a:r>
                        <a:rPr sz="1800" lang="en-US">
                          <a:effectLst/>
                        </a:rPr>
                        <a:t>date</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Date</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dirty="0" sz="1800" lang="en-US">
                          <a:effectLst/>
                        </a:rPr>
                        <a:t>Not null</a:t>
                      </a:r>
                      <a:endParaRPr dirty="0" sz="1800" lang="en-US">
                        <a:effectLst/>
                        <a:latin typeface="Calibri" panose="020F0502020204030204" pitchFamily="34" charset="0"/>
                        <a:ea typeface="Times New Roman" panose="02020603050405020304" pitchFamily="18" charset="0"/>
                        <a:cs typeface="DengXian"/>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itle 1"/>
          <p:cNvSpPr>
            <a:spLocks noGrp="1"/>
          </p:cNvSpPr>
          <p:nvPr>
            <p:ph type="title"/>
          </p:nvPr>
        </p:nvSpPr>
        <p:spPr/>
        <p:txBody>
          <a:bodyPr/>
          <a:p>
            <a:r>
              <a:rPr b="1" dirty="0" lang="en-US"/>
              <a:t>TABLE NAME: LOCATION</a:t>
            </a:r>
            <a:br>
              <a:rPr dirty="0" lang="en-US"/>
            </a:br>
            <a:endParaRPr dirty="0" lang="en-US"/>
          </a:p>
        </p:txBody>
      </p:sp>
      <p:graphicFrame>
        <p:nvGraphicFramePr>
          <p:cNvPr id="4194307" name="Content Placeholder 3"/>
          <p:cNvGraphicFramePr>
            <a:graphicFrameLocks noGrp="1"/>
          </p:cNvGraphicFramePr>
          <p:nvPr>
            <p:ph idx="1"/>
          </p:nvPr>
        </p:nvGraphicFramePr>
        <p:xfrm>
          <a:off x="680318" y="2292440"/>
          <a:ext cx="8244740" cy="3863664"/>
        </p:xfrm>
        <a:graphic>
          <a:graphicData uri="http://schemas.openxmlformats.org/drawingml/2006/table">
            <a:tbl>
              <a:tblPr firstRow="1" firstCol="1" bandRow="1">
                <a:tableStyleId>{5C22544A-7EE6-4342-B048-85BDC9FD1C3A}</a:tableStyleId>
              </a:tblPr>
              <a:tblGrid>
                <a:gridCol w="2060740"/>
                <a:gridCol w="2060740"/>
                <a:gridCol w="2061630"/>
                <a:gridCol w="2061630"/>
              </a:tblGrid>
              <a:tr h="551952">
                <a:tc>
                  <a:txBody>
                    <a:bodyPr/>
                    <a:p>
                      <a:pPr marL="0" marR="0">
                        <a:lnSpc>
                          <a:spcPct val="150000"/>
                        </a:lnSpc>
                        <a:spcBef>
                          <a:spcPts val="0"/>
                        </a:spcBef>
                        <a:spcAft>
                          <a:spcPts val="0"/>
                        </a:spcAft>
                      </a:pPr>
                      <a:r>
                        <a:rPr dirty="0" sz="1800" lang="en-US">
                          <a:effectLst/>
                        </a:rPr>
                        <a:t>FIELD</a:t>
                      </a:r>
                      <a:endParaRPr dirty="0"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DATA TYPE</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SIZE</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CONSTRAINT</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p>
                      <a:pPr marL="0" marR="0">
                        <a:lnSpc>
                          <a:spcPct val="150000"/>
                        </a:lnSpc>
                        <a:spcBef>
                          <a:spcPts val="0"/>
                        </a:spcBef>
                        <a:spcAft>
                          <a:spcPts val="0"/>
                        </a:spcAft>
                      </a:pPr>
                      <a:r>
                        <a:rPr dirty="0" sz="1800" lang="en-US">
                          <a:effectLst/>
                        </a:rPr>
                        <a:t>Location id </a:t>
                      </a:r>
                      <a:endParaRPr dirty="0"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Int</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Primary key</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p>
                      <a:pPr marL="0" marR="0">
                        <a:lnSpc>
                          <a:spcPct val="150000"/>
                        </a:lnSpc>
                        <a:spcBef>
                          <a:spcPts val="0"/>
                        </a:spcBef>
                        <a:spcAft>
                          <a:spcPts val="0"/>
                        </a:spcAft>
                      </a:pPr>
                      <a:r>
                        <a:rPr sz="1800" lang="en-US">
                          <a:effectLst/>
                        </a:rPr>
                        <a:t>Donor id</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Int</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Foreign key</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p>
                      <a:pPr marL="0" marR="0">
                        <a:lnSpc>
                          <a:spcPct val="150000"/>
                        </a:lnSpc>
                        <a:spcBef>
                          <a:spcPts val="0"/>
                        </a:spcBef>
                        <a:spcAft>
                          <a:spcPts val="0"/>
                        </a:spcAft>
                      </a:pPr>
                      <a:r>
                        <a:rPr sz="1800" lang="en-US">
                          <a:effectLst/>
                        </a:rPr>
                        <a:t>Latitude </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Varchar </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Not null</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p>
                      <a:pPr marL="0" marR="0">
                        <a:lnSpc>
                          <a:spcPct val="150000"/>
                        </a:lnSpc>
                        <a:spcBef>
                          <a:spcPts val="0"/>
                        </a:spcBef>
                        <a:spcAft>
                          <a:spcPts val="0"/>
                        </a:spcAft>
                      </a:pPr>
                      <a:r>
                        <a:rPr sz="1800" lang="en-US">
                          <a:effectLst/>
                        </a:rPr>
                        <a:t>Longitude</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Varchar </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Not null</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p>
                      <a:pPr marL="0" marR="0">
                        <a:lnSpc>
                          <a:spcPct val="150000"/>
                        </a:lnSpc>
                        <a:spcBef>
                          <a:spcPts val="0"/>
                        </a:spcBef>
                        <a:spcAft>
                          <a:spcPts val="0"/>
                        </a:spcAft>
                      </a:pPr>
                      <a:r>
                        <a:rPr sz="1800" lang="en-US">
                          <a:effectLst/>
                        </a:rPr>
                        <a:t>Last location</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Varchar </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Not null</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p>
                      <a:pPr marL="0" marR="0">
                        <a:lnSpc>
                          <a:spcPct val="150000"/>
                        </a:lnSpc>
                        <a:spcBef>
                          <a:spcPts val="0"/>
                        </a:spcBef>
                        <a:spcAft>
                          <a:spcPts val="0"/>
                        </a:spcAft>
                      </a:pPr>
                      <a:r>
                        <a:rPr sz="1800" lang="en-US">
                          <a:effectLst/>
                        </a:rPr>
                        <a:t>Current location</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Varchar </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sz="1800" lang="en-US">
                          <a:effectLst/>
                        </a:rPr>
                        <a:t>10</a:t>
                      </a:r>
                      <a:endParaRPr sz="1800" lang="en-US">
                        <a:effectLst/>
                        <a:latin typeface="Calibri" panose="020F0502020204030204" pitchFamily="34" charset="0"/>
                        <a:ea typeface="Times New Roman" panose="02020603050405020304" pitchFamily="18" charset="0"/>
                        <a:cs typeface="DengXian"/>
                      </a:endParaRPr>
                    </a:p>
                  </a:txBody>
                  <a:tcPr marL="68580" marR="68580" marT="0" marB="0"/>
                </a:tc>
                <a:tc>
                  <a:txBody>
                    <a:bodyPr/>
                    <a:p>
                      <a:pPr marL="0" marR="0">
                        <a:lnSpc>
                          <a:spcPct val="150000"/>
                        </a:lnSpc>
                        <a:spcBef>
                          <a:spcPts val="0"/>
                        </a:spcBef>
                        <a:spcAft>
                          <a:spcPts val="0"/>
                        </a:spcAft>
                      </a:pPr>
                      <a:r>
                        <a:rPr dirty="0" sz="1800" lang="en-US">
                          <a:effectLst/>
                        </a:rPr>
                        <a:t>Not null</a:t>
                      </a:r>
                      <a:endParaRPr dirty="0" sz="1800" lang="en-US">
                        <a:effectLst/>
                        <a:latin typeface="Calibri" panose="020F0502020204030204" pitchFamily="34" charset="0"/>
                        <a:ea typeface="Times New Roman" panose="02020603050405020304" pitchFamily="18" charset="0"/>
                        <a:cs typeface="DengXian"/>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itle 1"/>
          <p:cNvSpPr>
            <a:spLocks noGrp="1"/>
          </p:cNvSpPr>
          <p:nvPr>
            <p:ph type="title"/>
          </p:nvPr>
        </p:nvSpPr>
        <p:spPr/>
        <p:txBody>
          <a:bodyPr/>
          <a:p>
            <a:endParaRPr lang="en-US"/>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3723860" y="487147"/>
            <a:ext cx="3050344" cy="627015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endParaRPr lang="en-US"/>
          </a:p>
        </p:txBody>
      </p:sp>
      <p:pic>
        <p:nvPicPr>
          <p:cNvPr id="2097160" name="Content Placeholder 4"/>
          <p:cNvPicPr>
            <a:picLocks noChangeAspect="1" noGrp="1"/>
          </p:cNvPicPr>
          <p:nvPr>
            <p:ph idx="1"/>
          </p:nvPr>
        </p:nvPicPr>
        <p:blipFill>
          <a:blip xmlns:r="http://schemas.openxmlformats.org/officeDocument/2006/relationships" r:embed="rId1"/>
          <a:stretch>
            <a:fillRect/>
          </a:stretch>
        </p:blipFill>
        <p:spPr>
          <a:xfrm>
            <a:off x="3829878" y="727894"/>
            <a:ext cx="2533509" cy="520776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1" name="Title 1"/>
          <p:cNvSpPr>
            <a:spLocks noGrp="1"/>
          </p:cNvSpPr>
          <p:nvPr>
            <p:ph type="title"/>
          </p:nvPr>
        </p:nvSpPr>
        <p:spPr/>
        <p:txBody>
          <a:bodyPr/>
          <a:p>
            <a:endParaRPr lang="en-US"/>
          </a:p>
        </p:txBody>
      </p:sp>
      <p:pic>
        <p:nvPicPr>
          <p:cNvPr id="2097161" name="Content Placeholder 4"/>
          <p:cNvPicPr>
            <a:picLocks noChangeAspect="1" noGrp="1"/>
          </p:cNvPicPr>
          <p:nvPr>
            <p:ph idx="1"/>
          </p:nvPr>
        </p:nvPicPr>
        <p:blipFill>
          <a:blip xmlns:r="http://schemas.openxmlformats.org/officeDocument/2006/relationships" r:embed="rId1"/>
          <a:stretch>
            <a:fillRect/>
          </a:stretch>
        </p:blipFill>
        <p:spPr>
          <a:xfrm>
            <a:off x="3366052" y="233721"/>
            <a:ext cx="3222622" cy="662427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2" name="Title 1"/>
          <p:cNvSpPr>
            <a:spLocks noGrp="1"/>
          </p:cNvSpPr>
          <p:nvPr>
            <p:ph type="title"/>
          </p:nvPr>
        </p:nvSpPr>
        <p:spPr/>
        <p:txBody>
          <a:bodyPr/>
          <a:p>
            <a:endParaRPr lang="en-US"/>
          </a:p>
        </p:txBody>
      </p:sp>
      <p:pic>
        <p:nvPicPr>
          <p:cNvPr id="2097162" name="Content Placeholder 4"/>
          <p:cNvPicPr>
            <a:picLocks noChangeAspect="1" noGrp="1"/>
          </p:cNvPicPr>
          <p:nvPr>
            <p:ph idx="1"/>
          </p:nvPr>
        </p:nvPicPr>
        <p:blipFill>
          <a:blip xmlns:r="http://schemas.openxmlformats.org/officeDocument/2006/relationships" r:embed="rId1"/>
          <a:stretch>
            <a:fillRect/>
          </a:stretch>
        </p:blipFill>
        <p:spPr>
          <a:xfrm>
            <a:off x="3191430" y="627766"/>
            <a:ext cx="2904570" cy="597050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dirty="0" lang="en-US"/>
              <a:t>ABSTRACT</a:t>
            </a:r>
            <a:endParaRPr dirty="0" lang="en-US"/>
          </a:p>
        </p:txBody>
      </p:sp>
      <p:sp>
        <p:nvSpPr>
          <p:cNvPr id="1048598" name="Content Placeholder 2"/>
          <p:cNvSpPr>
            <a:spLocks noGrp="1"/>
          </p:cNvSpPr>
          <p:nvPr>
            <p:ph idx="1"/>
          </p:nvPr>
        </p:nvSpPr>
        <p:spPr/>
        <p:txBody>
          <a:bodyPr>
            <a:normAutofit fontScale="94444" lnSpcReduction="20000"/>
          </a:bodyPr>
          <a:p>
            <a:pPr indent="0" marL="0" marR="0">
              <a:lnSpc>
                <a:spcPct val="150000"/>
              </a:lnSpc>
              <a:spcAft>
                <a:spcPts val="1000"/>
              </a:spcAft>
              <a:buNone/>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	This project acts as an important role in saving life of human beings and which is also its main aim. The project Android Blood Bank system is developed so that users can view the information about registered blood donors such as name, address, and other such personal information along with their details of blood group and other medical information of donor. The project also has a login page where in the user is required to register and only then can view the availability of blood and may also register to donate blood if he/she wishes to. Thus, this application helps to select the right donor instantly using medical details along with the blood group. The main aim of developing this application is to reduce the time to a great extent that is spent in searching for the right donor and the availability of blood required. Thus, this application provides the required information in no time and also helps in quicker decision making.</a:t>
            </a:r>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Title 1"/>
          <p:cNvSpPr>
            <a:spLocks noGrp="1"/>
          </p:cNvSpPr>
          <p:nvPr>
            <p:ph type="title"/>
          </p:nvPr>
        </p:nvSpPr>
        <p:spPr/>
        <p:txBody>
          <a:bodyPr/>
          <a:p>
            <a:endParaRPr lang="en-US"/>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3538331" y="753228"/>
            <a:ext cx="2719039" cy="558913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4" name="Title 1"/>
          <p:cNvSpPr>
            <a:spLocks noGrp="1"/>
          </p:cNvSpPr>
          <p:nvPr>
            <p:ph type="title"/>
          </p:nvPr>
        </p:nvSpPr>
        <p:spPr/>
        <p:txBody>
          <a:bodyPr/>
          <a:p>
            <a:r>
              <a:rPr dirty="0" lang="en-US"/>
              <a:t>Thank You</a:t>
            </a:r>
            <a:endParaRPr dirty="0" lang="en-US"/>
          </a:p>
        </p:txBody>
      </p:sp>
      <p:sp>
        <p:nvSpPr>
          <p:cNvPr id="1048625" name="Content Placeholder 2"/>
          <p:cNvSpPr>
            <a:spLocks noGrp="1"/>
          </p:cNvSpPr>
          <p:nvPr>
            <p:ph idx="1"/>
          </p:nvPr>
        </p:nvSpPr>
        <p:spPr/>
        <p:txBody>
          <a:bodyPr/>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756" name=""/>
          <p:cNvSpPr>
            <a:spLocks noGrp="1"/>
          </p:cNvSpPr>
          <p:nvPr>
            <p:ph type="title"/>
          </p:nvPr>
        </p:nvSpPr>
        <p:spPr/>
        <p:txBody>
          <a:bodyPr/>
          <a:p>
            <a:r>
              <a:rPr lang="en-US"/>
              <a:t>O</a:t>
            </a:r>
            <a:r>
              <a:rPr lang="en-US"/>
              <a:t>B</a:t>
            </a:r>
            <a:r>
              <a:rPr lang="en-US"/>
              <a:t>J</a:t>
            </a:r>
            <a:r>
              <a:rPr lang="en-US"/>
              <a:t>E</a:t>
            </a:r>
            <a:r>
              <a:rPr lang="en-US"/>
              <a:t>C</a:t>
            </a:r>
            <a:r>
              <a:rPr lang="en-US"/>
              <a:t>T</a:t>
            </a:r>
            <a:r>
              <a:rPr lang="en-US"/>
              <a:t>I</a:t>
            </a:r>
            <a:r>
              <a:rPr lang="en-US"/>
              <a:t>V</a:t>
            </a:r>
            <a:r>
              <a:rPr lang="en-US"/>
              <a:t>E</a:t>
            </a:r>
            <a:endParaRPr lang="en-US"/>
          </a:p>
        </p:txBody>
      </p:sp>
      <p:sp>
        <p:nvSpPr>
          <p:cNvPr id="1048757" name=""/>
          <p:cNvSpPr>
            <a:spLocks noGrp="1"/>
          </p:cNvSpPr>
          <p:nvPr>
            <p:ph idx="1"/>
          </p:nvPr>
        </p:nvSpPr>
        <p:spPr>
          <a:xfrm>
            <a:off x="1190887" y="2401406"/>
            <a:ext cx="9103295" cy="3534783"/>
          </a:xfrm>
        </p:spPr>
        <p:txBody>
          <a:bodyPr>
            <a:noAutofit/>
          </a:bodyPr>
          <a:p>
            <a:r>
              <a:rPr sz="2000" lang="en-US">
                <a:latin typeface="Trebuchet MS"/>
                <a:ea typeface="Trebuchet MS"/>
              </a:rPr>
              <a:t>T</a:t>
            </a:r>
            <a:r>
              <a:rPr sz="2000" lang="en-US">
                <a:latin typeface="Trebuchet MS"/>
                <a:ea typeface="Trebuchet MS"/>
              </a:rPr>
              <a:t>h</a:t>
            </a:r>
            <a:r>
              <a:rPr sz="2000" lang="en-US">
                <a:latin typeface="Trebuchet MS"/>
                <a:ea typeface="Trebuchet MS"/>
              </a:rPr>
              <a:t>e</a:t>
            </a:r>
            <a:r>
              <a:rPr sz="2000" lang="en-US">
                <a:latin typeface="Trebuchet MS"/>
                <a:ea typeface="Trebuchet MS"/>
              </a:rPr>
              <a:t> </a:t>
            </a:r>
            <a:r>
              <a:rPr sz="2000" lang="en-US">
                <a:latin typeface="Trebuchet MS"/>
                <a:ea typeface="Trebuchet MS"/>
              </a:rPr>
              <a:t>p</a:t>
            </a:r>
            <a:r>
              <a:rPr sz="2000" lang="en-US">
                <a:latin typeface="Trebuchet MS"/>
                <a:ea typeface="Trebuchet MS"/>
              </a:rPr>
              <a:t>r</a:t>
            </a:r>
            <a:r>
              <a:rPr sz="2000" lang="en-US">
                <a:latin typeface="Trebuchet MS"/>
                <a:ea typeface="Trebuchet MS"/>
              </a:rPr>
              <a:t>o</a:t>
            </a:r>
            <a:r>
              <a:rPr sz="2000" lang="en-US">
                <a:latin typeface="Trebuchet MS"/>
                <a:ea typeface="Trebuchet MS"/>
              </a:rPr>
              <a:t>b</a:t>
            </a:r>
            <a:r>
              <a:rPr sz="2000" lang="en-US">
                <a:latin typeface="Trebuchet MS"/>
                <a:ea typeface="Trebuchet MS"/>
              </a:rPr>
              <a:t>l</a:t>
            </a:r>
            <a:r>
              <a:rPr sz="2000" lang="en-US">
                <a:latin typeface="Trebuchet MS"/>
                <a:ea typeface="Trebuchet MS"/>
              </a:rPr>
              <a:t>e</a:t>
            </a:r>
            <a:r>
              <a:rPr sz="2000" lang="en-US">
                <a:latin typeface="Trebuchet MS"/>
                <a:ea typeface="Trebuchet MS"/>
              </a:rPr>
              <a:t>m</a:t>
            </a:r>
            <a:r>
              <a:rPr sz="2000" lang="en-US">
                <a:latin typeface="Trebuchet MS"/>
                <a:ea typeface="Trebuchet MS"/>
              </a:rPr>
              <a:t> </a:t>
            </a:r>
            <a:r>
              <a:rPr sz="2000" lang="en-US">
                <a:latin typeface="Trebuchet MS"/>
                <a:ea typeface="Trebuchet MS"/>
              </a:rPr>
              <a:t>d</a:t>
            </a:r>
            <a:r>
              <a:rPr sz="2000" lang="en-US">
                <a:latin typeface="Trebuchet MS"/>
                <a:ea typeface="Trebuchet MS"/>
              </a:rPr>
              <a:t>i</a:t>
            </a:r>
            <a:r>
              <a:rPr sz="2000" lang="en-US">
                <a:latin typeface="Trebuchet MS"/>
                <a:ea typeface="Trebuchet MS"/>
              </a:rPr>
              <a:t>f</a:t>
            </a:r>
            <a:r>
              <a:rPr sz="2000" lang="en-US">
                <a:latin typeface="Trebuchet MS"/>
                <a:ea typeface="Trebuchet MS"/>
              </a:rPr>
              <a:t>i</a:t>
            </a:r>
            <a:r>
              <a:rPr sz="2000" lang="en-US">
                <a:latin typeface="Trebuchet MS"/>
                <a:ea typeface="Trebuchet MS"/>
              </a:rPr>
              <a:t>n</a:t>
            </a:r>
            <a:r>
              <a:rPr sz="2000" lang="en-US">
                <a:latin typeface="Trebuchet MS"/>
                <a:ea typeface="Trebuchet MS"/>
              </a:rPr>
              <a:t>i</a:t>
            </a:r>
            <a:r>
              <a:rPr sz="2000" lang="en-US">
                <a:latin typeface="Trebuchet MS"/>
                <a:ea typeface="Trebuchet MS"/>
              </a:rPr>
              <a:t>t</a:t>
            </a:r>
            <a:r>
              <a:rPr sz="2000" lang="en-US">
                <a:latin typeface="Trebuchet MS"/>
                <a:ea typeface="Trebuchet MS"/>
              </a:rPr>
              <a:t>i</a:t>
            </a:r>
            <a:r>
              <a:rPr sz="2000" lang="en-US">
                <a:latin typeface="Trebuchet MS"/>
                <a:ea typeface="Trebuchet MS"/>
              </a:rPr>
              <a:t>o</a:t>
            </a:r>
            <a:r>
              <a:rPr sz="2000" lang="en-US">
                <a:latin typeface="Trebuchet MS"/>
                <a:ea typeface="Trebuchet MS"/>
              </a:rPr>
              <a:t>n</a:t>
            </a:r>
            <a:r>
              <a:rPr sz="2000" lang="en-US">
                <a:latin typeface="Trebuchet MS"/>
                <a:ea typeface="Trebuchet MS"/>
              </a:rPr>
              <a:t> </a:t>
            </a:r>
            <a:r>
              <a:rPr sz="2000" lang="en-US">
                <a:latin typeface="Trebuchet MS"/>
                <a:ea typeface="Trebuchet MS"/>
              </a:rPr>
              <a:t>o</a:t>
            </a:r>
            <a:r>
              <a:rPr sz="2000" lang="en-US">
                <a:latin typeface="Trebuchet MS"/>
                <a:ea typeface="Trebuchet MS"/>
              </a:rPr>
              <a:t>f</a:t>
            </a:r>
            <a:r>
              <a:rPr sz="2000" lang="en-US">
                <a:latin typeface="Trebuchet MS"/>
                <a:ea typeface="Trebuchet MS"/>
              </a:rPr>
              <a:t> </a:t>
            </a:r>
            <a:r>
              <a:rPr sz="2000" lang="en-US">
                <a:latin typeface="Trebuchet MS"/>
                <a:ea typeface="Trebuchet MS"/>
              </a:rPr>
              <a:t>the</a:t>
            </a:r>
            <a:r>
              <a:rPr sz="2000" lang="en-US">
                <a:latin typeface="Trebuchet MS"/>
                <a:ea typeface="Trebuchet MS"/>
              </a:rPr>
              <a:t> </a:t>
            </a:r>
            <a:r>
              <a:rPr sz="2000" lang="en-US">
                <a:latin typeface="Trebuchet MS"/>
                <a:ea typeface="Trebuchet MS"/>
              </a:rPr>
              <a:t>s</a:t>
            </a:r>
            <a:r>
              <a:rPr sz="2000" lang="en-US">
                <a:latin typeface="Trebuchet MS"/>
                <a:ea typeface="Trebuchet MS"/>
              </a:rPr>
              <a:t>y</a:t>
            </a:r>
            <a:r>
              <a:rPr sz="2000" lang="en-US">
                <a:latin typeface="Trebuchet MS"/>
                <a:ea typeface="Trebuchet MS"/>
              </a:rPr>
              <a:t>s</a:t>
            </a:r>
            <a:r>
              <a:rPr sz="2000" lang="en-US">
                <a:latin typeface="Trebuchet MS"/>
                <a:ea typeface="Trebuchet MS"/>
              </a:rPr>
              <a:t>tem</a:t>
            </a:r>
            <a:r>
              <a:rPr sz="2000" lang="en-US">
                <a:latin typeface="Trebuchet MS"/>
                <a:ea typeface="Trebuchet MS"/>
              </a:rPr>
              <a:t> </a:t>
            </a:r>
            <a:r>
              <a:rPr sz="2000" lang="en-US">
                <a:latin typeface="Trebuchet MS"/>
                <a:ea typeface="Trebuchet MS"/>
              </a:rPr>
              <a:t>i</a:t>
            </a:r>
            <a:r>
              <a:rPr sz="2000" lang="en-US">
                <a:latin typeface="Trebuchet MS"/>
                <a:ea typeface="Trebuchet MS"/>
              </a:rPr>
              <a:t>s</a:t>
            </a:r>
            <a:r>
              <a:rPr sz="2000" lang="en-US">
                <a:latin typeface="Trebuchet MS"/>
                <a:ea typeface="Trebuchet MS"/>
              </a:rPr>
              <a:t> </a:t>
            </a:r>
            <a:r>
              <a:rPr sz="2000" lang="en-US">
                <a:latin typeface="Trebuchet MS"/>
                <a:ea typeface="Trebuchet MS"/>
              </a:rPr>
              <a:t>t</a:t>
            </a:r>
            <a:r>
              <a:rPr sz="2000" lang="en-US">
                <a:latin typeface="Trebuchet MS"/>
                <a:ea typeface="Trebuchet MS"/>
              </a:rPr>
              <a:t>o</a:t>
            </a:r>
            <a:r>
              <a:rPr sz="2000" lang="en-US">
                <a:latin typeface="Trebuchet MS"/>
                <a:ea typeface="Trebuchet MS"/>
              </a:rPr>
              <a:t> </a:t>
            </a:r>
            <a:r>
              <a:rPr sz="2000" lang="en-US">
                <a:latin typeface="Trebuchet MS"/>
                <a:ea typeface="Trebuchet MS"/>
              </a:rPr>
              <a:t>l</a:t>
            </a:r>
            <a:r>
              <a:rPr sz="2000" lang="en-US">
                <a:latin typeface="Trebuchet MS"/>
                <a:ea typeface="Trebuchet MS"/>
              </a:rPr>
              <a:t>a</a:t>
            </a:r>
            <a:r>
              <a:rPr sz="2000" lang="en-US">
                <a:latin typeface="Trebuchet MS"/>
                <a:ea typeface="Trebuchet MS"/>
              </a:rPr>
              <a:t>u</a:t>
            </a:r>
            <a:r>
              <a:rPr sz="2000" lang="en-US">
                <a:latin typeface="Trebuchet MS"/>
                <a:ea typeface="Trebuchet MS"/>
              </a:rPr>
              <a:t>n</a:t>
            </a:r>
            <a:r>
              <a:rPr sz="2000" lang="en-US">
                <a:latin typeface="Trebuchet MS"/>
                <a:ea typeface="Trebuchet MS"/>
              </a:rPr>
              <a:t>c</a:t>
            </a:r>
            <a:r>
              <a:rPr sz="2000" lang="en-US">
                <a:latin typeface="Trebuchet MS"/>
                <a:ea typeface="Trebuchet MS"/>
              </a:rPr>
              <a:t>h</a:t>
            </a:r>
            <a:r>
              <a:rPr sz="2000" lang="en-US">
                <a:latin typeface="Trebuchet MS"/>
                <a:ea typeface="Trebuchet MS"/>
              </a:rPr>
              <a:t> </a:t>
            </a:r>
            <a:r>
              <a:rPr sz="2000" lang="en-US">
                <a:latin typeface="Trebuchet MS"/>
                <a:ea typeface="Trebuchet MS"/>
              </a:rPr>
              <a:t>a</a:t>
            </a:r>
            <a:r>
              <a:rPr sz="2000" lang="en-US">
                <a:latin typeface="Trebuchet MS"/>
                <a:ea typeface="Trebuchet MS"/>
              </a:rPr>
              <a:t>n</a:t>
            </a:r>
            <a:r>
              <a:rPr sz="2000" lang="en-US">
                <a:latin typeface="Trebuchet MS"/>
                <a:ea typeface="Trebuchet MS"/>
              </a:rPr>
              <a:t> </a:t>
            </a:r>
            <a:r>
              <a:rPr sz="2000" lang="en-US">
                <a:latin typeface="Trebuchet MS"/>
                <a:ea typeface="Trebuchet MS"/>
              </a:rPr>
              <a:t>o</a:t>
            </a:r>
            <a:r>
              <a:rPr sz="2000" lang="en-US">
                <a:latin typeface="Trebuchet MS"/>
                <a:ea typeface="Trebuchet MS"/>
              </a:rPr>
              <a:t>n</a:t>
            </a:r>
            <a:r>
              <a:rPr sz="2000" lang="en-US">
                <a:latin typeface="Trebuchet MS"/>
                <a:ea typeface="Trebuchet MS"/>
              </a:rPr>
              <a:t>l</a:t>
            </a:r>
            <a:r>
              <a:rPr sz="2000" lang="en-US">
                <a:latin typeface="Trebuchet MS"/>
                <a:ea typeface="Trebuchet MS"/>
              </a:rPr>
              <a:t>ine</a:t>
            </a:r>
            <a:r>
              <a:rPr sz="2000" lang="en-US">
                <a:latin typeface="Trebuchet MS"/>
                <a:ea typeface="Trebuchet MS"/>
              </a:rPr>
              <a:t> </a:t>
            </a:r>
            <a:r>
              <a:rPr sz="2000" lang="en-US">
                <a:latin typeface="Trebuchet MS"/>
                <a:ea typeface="Trebuchet MS"/>
              </a:rPr>
              <a:t>i</a:t>
            </a:r>
            <a:r>
              <a:rPr sz="2000" lang="en-US">
                <a:latin typeface="Trebuchet MS"/>
                <a:ea typeface="Trebuchet MS"/>
              </a:rPr>
              <a:t>n</a:t>
            </a:r>
            <a:r>
              <a:rPr sz="2000" lang="en-US">
                <a:latin typeface="Trebuchet MS"/>
                <a:ea typeface="Trebuchet MS"/>
              </a:rPr>
              <a:t>t</a:t>
            </a:r>
            <a:r>
              <a:rPr sz="2000" lang="en-US">
                <a:latin typeface="Trebuchet MS"/>
                <a:ea typeface="Trebuchet MS"/>
              </a:rPr>
              <a:t>e</a:t>
            </a:r>
            <a:r>
              <a:rPr sz="2000" lang="en-US">
                <a:latin typeface="Trebuchet MS"/>
                <a:ea typeface="Trebuchet MS"/>
              </a:rPr>
              <a:t>r</a:t>
            </a:r>
            <a:r>
              <a:rPr sz="2000" lang="en-US">
                <a:latin typeface="Trebuchet MS"/>
                <a:ea typeface="Trebuchet MS"/>
              </a:rPr>
              <a:t>a</a:t>
            </a:r>
            <a:r>
              <a:rPr sz="2000" lang="en-US">
                <a:latin typeface="Trebuchet MS"/>
                <a:ea typeface="Trebuchet MS"/>
              </a:rPr>
              <a:t>c</a:t>
            </a:r>
            <a:r>
              <a:rPr sz="2000" lang="en-US">
                <a:latin typeface="Trebuchet MS"/>
                <a:ea typeface="Trebuchet MS"/>
              </a:rPr>
              <a:t>t</a:t>
            </a:r>
            <a:r>
              <a:rPr sz="2000" lang="en-US">
                <a:latin typeface="Trebuchet MS"/>
                <a:ea typeface="Trebuchet MS"/>
              </a:rPr>
              <a:t>i</a:t>
            </a:r>
            <a:r>
              <a:rPr sz="2000" lang="en-US">
                <a:latin typeface="Trebuchet MS"/>
                <a:ea typeface="Trebuchet MS"/>
              </a:rPr>
              <a:t>o</a:t>
            </a:r>
            <a:r>
              <a:rPr sz="2000" lang="en-US">
                <a:latin typeface="Trebuchet MS"/>
                <a:ea typeface="Trebuchet MS"/>
              </a:rPr>
              <a:t>n</a:t>
            </a:r>
            <a:r>
              <a:rPr sz="2000" lang="en-US">
                <a:latin typeface="Trebuchet MS"/>
                <a:ea typeface="Trebuchet MS"/>
              </a:rPr>
              <a:t> </a:t>
            </a:r>
            <a:r>
              <a:rPr sz="2000" lang="en-US">
                <a:latin typeface="Trebuchet MS"/>
                <a:ea typeface="Trebuchet MS"/>
              </a:rPr>
              <a:t>m</a:t>
            </a:r>
            <a:r>
              <a:rPr sz="2000" lang="en-US">
                <a:latin typeface="Trebuchet MS"/>
                <a:ea typeface="Trebuchet MS"/>
              </a:rPr>
              <a:t>e</a:t>
            </a:r>
            <a:r>
              <a:rPr sz="2000" lang="en-US">
                <a:latin typeface="Trebuchet MS"/>
                <a:ea typeface="Trebuchet MS"/>
              </a:rPr>
              <a:t>d</a:t>
            </a:r>
            <a:r>
              <a:rPr sz="2000" lang="en-US">
                <a:latin typeface="Trebuchet MS"/>
                <a:ea typeface="Trebuchet MS"/>
              </a:rPr>
              <a:t>i</a:t>
            </a:r>
            <a:r>
              <a:rPr sz="2000" lang="en-US">
                <a:latin typeface="Trebuchet MS"/>
                <a:ea typeface="Trebuchet MS"/>
              </a:rPr>
              <a:t>u</a:t>
            </a:r>
            <a:r>
              <a:rPr sz="2000" lang="en-US">
                <a:latin typeface="Trebuchet MS"/>
                <a:ea typeface="Trebuchet MS"/>
              </a:rPr>
              <a:t>m</a:t>
            </a:r>
            <a:r>
              <a:rPr sz="2000" lang="en-US">
                <a:latin typeface="Trebuchet MS"/>
                <a:ea typeface="Trebuchet MS"/>
              </a:rPr>
              <a:t> </a:t>
            </a:r>
            <a:r>
              <a:rPr sz="2000" lang="en-US">
                <a:latin typeface="Trebuchet MS"/>
                <a:ea typeface="Trebuchet MS"/>
              </a:rPr>
              <a:t>for the </a:t>
            </a:r>
            <a:r>
              <a:rPr sz="2000" lang="en-US">
                <a:latin typeface="Trebuchet MS"/>
                <a:ea typeface="Trebuchet MS"/>
              </a:rPr>
              <a:t>b</a:t>
            </a:r>
            <a:r>
              <a:rPr sz="2000" lang="en-US">
                <a:latin typeface="Trebuchet MS"/>
                <a:ea typeface="Trebuchet MS"/>
              </a:rPr>
              <a:t>l</a:t>
            </a:r>
            <a:r>
              <a:rPr sz="2000" lang="en-US">
                <a:latin typeface="Trebuchet MS"/>
                <a:ea typeface="Trebuchet MS"/>
              </a:rPr>
              <a:t>o</a:t>
            </a:r>
            <a:r>
              <a:rPr sz="2000" lang="en-US">
                <a:latin typeface="Trebuchet MS"/>
                <a:ea typeface="Trebuchet MS"/>
              </a:rPr>
              <a:t>o</a:t>
            </a:r>
            <a:r>
              <a:rPr sz="2000" lang="en-US">
                <a:latin typeface="Trebuchet MS"/>
                <a:ea typeface="Trebuchet MS"/>
              </a:rPr>
              <a:t>d</a:t>
            </a:r>
            <a:r>
              <a:rPr sz="2000" lang="en-US">
                <a:latin typeface="Trebuchet MS"/>
                <a:ea typeface="Trebuchet MS"/>
              </a:rPr>
              <a:t> </a:t>
            </a:r>
            <a:r>
              <a:rPr sz="2000" lang="en-US">
                <a:latin typeface="Trebuchet MS"/>
                <a:ea typeface="Trebuchet MS"/>
              </a:rPr>
              <a:t>d</a:t>
            </a:r>
            <a:r>
              <a:rPr sz="2000" lang="en-US">
                <a:latin typeface="Trebuchet MS"/>
                <a:ea typeface="Trebuchet MS"/>
              </a:rPr>
              <a:t>o</a:t>
            </a:r>
            <a:r>
              <a:rPr sz="2000" lang="en-US">
                <a:latin typeface="Trebuchet MS"/>
                <a:ea typeface="Trebuchet MS"/>
              </a:rPr>
              <a:t>n</a:t>
            </a:r>
            <a:r>
              <a:rPr sz="2000" lang="en-US">
                <a:latin typeface="Trebuchet MS"/>
                <a:ea typeface="Trebuchet MS"/>
              </a:rPr>
              <a:t>a</a:t>
            </a:r>
            <a:r>
              <a:rPr sz="2000" lang="en-US">
                <a:latin typeface="Trebuchet MS"/>
                <a:ea typeface="Trebuchet MS"/>
              </a:rPr>
              <a:t>t</a:t>
            </a:r>
            <a:r>
              <a:rPr sz="2000" lang="en-US">
                <a:latin typeface="Trebuchet MS"/>
                <a:ea typeface="Trebuchet MS"/>
              </a:rPr>
              <a:t>i</a:t>
            </a:r>
            <a:r>
              <a:rPr sz="2000" lang="en-US">
                <a:latin typeface="Trebuchet MS"/>
                <a:ea typeface="Trebuchet MS"/>
              </a:rPr>
              <a:t>o</a:t>
            </a:r>
            <a:r>
              <a:rPr sz="2000" lang="en-US">
                <a:latin typeface="Trebuchet MS"/>
                <a:ea typeface="Trebuchet MS"/>
              </a:rPr>
              <a:t>n</a:t>
            </a:r>
            <a:r>
              <a:rPr sz="2000" lang="en-US">
                <a:latin typeface="Trebuchet MS"/>
                <a:ea typeface="Trebuchet MS"/>
              </a:rPr>
              <a:t> </a:t>
            </a:r>
            <a:r>
              <a:rPr sz="2000" lang="en-US">
                <a:latin typeface="Trebuchet MS"/>
                <a:ea typeface="Trebuchet MS"/>
              </a:rPr>
              <a:t>m</a:t>
            </a:r>
            <a:r>
              <a:rPr sz="2000" lang="en-US">
                <a:latin typeface="Trebuchet MS"/>
                <a:ea typeface="Trebuchet MS"/>
              </a:rPr>
              <a:t>a</a:t>
            </a:r>
            <a:r>
              <a:rPr sz="2000" lang="en-US">
                <a:latin typeface="Trebuchet MS"/>
                <a:ea typeface="Trebuchet MS"/>
              </a:rPr>
              <a:t>n</a:t>
            </a:r>
            <a:r>
              <a:rPr sz="2000" lang="en-US">
                <a:latin typeface="Trebuchet MS"/>
                <a:ea typeface="Trebuchet MS"/>
              </a:rPr>
              <a:t>a</a:t>
            </a:r>
            <a:r>
              <a:rPr sz="2000" lang="en-US">
                <a:latin typeface="Trebuchet MS"/>
                <a:ea typeface="Trebuchet MS"/>
              </a:rPr>
              <a:t>g</a:t>
            </a:r>
            <a:r>
              <a:rPr sz="2000" lang="en-US">
                <a:latin typeface="Trebuchet MS"/>
                <a:ea typeface="Trebuchet MS"/>
              </a:rPr>
              <a:t>e</a:t>
            </a:r>
            <a:r>
              <a:rPr sz="2000" lang="en-US">
                <a:latin typeface="Trebuchet MS"/>
                <a:ea typeface="Trebuchet MS"/>
              </a:rPr>
              <a:t>m</a:t>
            </a:r>
            <a:r>
              <a:rPr sz="2000" lang="en-US">
                <a:latin typeface="Trebuchet MS"/>
                <a:ea typeface="Trebuchet MS"/>
              </a:rPr>
              <a:t>e</a:t>
            </a:r>
            <a:r>
              <a:rPr sz="2000" lang="en-US">
                <a:latin typeface="Trebuchet MS"/>
                <a:ea typeface="Trebuchet MS"/>
              </a:rPr>
              <a:t>n</a:t>
            </a:r>
            <a:r>
              <a:rPr sz="2000" lang="en-US">
                <a:latin typeface="Trebuchet MS"/>
                <a:ea typeface="Trebuchet MS"/>
              </a:rPr>
              <a:t>t</a:t>
            </a:r>
            <a:r>
              <a:rPr sz="2000" lang="en-US">
                <a:latin typeface="Trebuchet MS"/>
                <a:ea typeface="Trebuchet MS"/>
              </a:rPr>
              <a:t>.</a:t>
            </a:r>
            <a:r>
              <a:rPr sz="2000" lang="en-US">
                <a:latin typeface="Trebuchet MS"/>
                <a:ea typeface="Trebuchet MS"/>
              </a:rPr>
              <a:t>T</a:t>
            </a:r>
            <a:r>
              <a:rPr sz="2000" lang="en-US">
                <a:latin typeface="Trebuchet MS"/>
                <a:ea typeface="Trebuchet MS"/>
              </a:rPr>
              <a:t>h</a:t>
            </a:r>
            <a:r>
              <a:rPr sz="2000" lang="en-US">
                <a:latin typeface="Trebuchet MS"/>
                <a:ea typeface="Trebuchet MS"/>
              </a:rPr>
              <a:t>e</a:t>
            </a:r>
            <a:r>
              <a:rPr sz="2000" lang="en-US">
                <a:latin typeface="Trebuchet MS"/>
                <a:ea typeface="Trebuchet MS"/>
              </a:rPr>
              <a:t> </a:t>
            </a:r>
            <a:r>
              <a:rPr sz="2000" lang="en-US">
                <a:latin typeface="Trebuchet MS"/>
                <a:ea typeface="Trebuchet MS"/>
              </a:rPr>
              <a:t>m</a:t>
            </a:r>
            <a:r>
              <a:rPr sz="2000" lang="en-US">
                <a:latin typeface="Trebuchet MS"/>
                <a:ea typeface="Trebuchet MS"/>
              </a:rPr>
              <a:t>a</a:t>
            </a:r>
            <a:r>
              <a:rPr sz="2000" lang="en-US">
                <a:latin typeface="Trebuchet MS"/>
                <a:ea typeface="Trebuchet MS"/>
              </a:rPr>
              <a:t>i</a:t>
            </a:r>
            <a:r>
              <a:rPr sz="2000" lang="en-US">
                <a:latin typeface="Trebuchet MS"/>
                <a:ea typeface="Trebuchet MS"/>
              </a:rPr>
              <a:t>n</a:t>
            </a:r>
            <a:r>
              <a:rPr sz="2000" lang="en-US">
                <a:latin typeface="Trebuchet MS"/>
                <a:ea typeface="Trebuchet MS"/>
              </a:rPr>
              <a:t> </a:t>
            </a:r>
            <a:r>
              <a:rPr sz="2000" lang="en-US">
                <a:latin typeface="Trebuchet MS"/>
                <a:ea typeface="Trebuchet MS"/>
              </a:rPr>
              <a:t>a</a:t>
            </a:r>
            <a:r>
              <a:rPr sz="2000" lang="en-US">
                <a:latin typeface="Trebuchet MS"/>
                <a:ea typeface="Trebuchet MS"/>
              </a:rPr>
              <a:t>i</a:t>
            </a:r>
            <a:r>
              <a:rPr sz="2000" lang="en-US">
                <a:latin typeface="Trebuchet MS"/>
                <a:ea typeface="Trebuchet MS"/>
              </a:rPr>
              <a:t>m</a:t>
            </a:r>
            <a:r>
              <a:rPr sz="2000" lang="en-US">
                <a:latin typeface="Trebuchet MS"/>
                <a:ea typeface="Trebuchet MS"/>
              </a:rPr>
              <a:t> </a:t>
            </a:r>
            <a:r>
              <a:rPr sz="2000" lang="en-US">
                <a:latin typeface="Trebuchet MS"/>
                <a:ea typeface="Trebuchet MS"/>
              </a:rPr>
              <a:t>o</a:t>
            </a:r>
            <a:r>
              <a:rPr sz="2000" lang="en-US">
                <a:latin typeface="Trebuchet MS"/>
                <a:ea typeface="Trebuchet MS"/>
              </a:rPr>
              <a:t>f</a:t>
            </a:r>
            <a:r>
              <a:rPr sz="2000" lang="en-US">
                <a:latin typeface="Trebuchet MS"/>
                <a:ea typeface="Trebuchet MS"/>
              </a:rPr>
              <a:t> </a:t>
            </a:r>
            <a:r>
              <a:rPr sz="2000" lang="en-US">
                <a:latin typeface="Trebuchet MS"/>
                <a:ea typeface="Trebuchet MS"/>
              </a:rPr>
              <a:t>t</a:t>
            </a:r>
            <a:r>
              <a:rPr sz="2000" lang="en-US">
                <a:latin typeface="Trebuchet MS"/>
                <a:ea typeface="Trebuchet MS"/>
              </a:rPr>
              <a:t>h</a:t>
            </a:r>
            <a:r>
              <a:rPr sz="2000" lang="en-US">
                <a:latin typeface="Trebuchet MS"/>
                <a:ea typeface="Trebuchet MS"/>
              </a:rPr>
              <a:t>i</a:t>
            </a:r>
            <a:r>
              <a:rPr sz="2000" lang="en-US">
                <a:latin typeface="Trebuchet MS"/>
                <a:ea typeface="Trebuchet MS"/>
              </a:rPr>
              <a:t>s</a:t>
            </a:r>
            <a:r>
              <a:rPr sz="2000" lang="en-US">
                <a:latin typeface="Trebuchet MS"/>
                <a:ea typeface="Trebuchet MS"/>
              </a:rPr>
              <a:t> </a:t>
            </a:r>
            <a:r>
              <a:rPr sz="2000" lang="en-US">
                <a:latin typeface="Trebuchet MS"/>
                <a:ea typeface="Trebuchet MS"/>
              </a:rPr>
              <a:t>p</a:t>
            </a:r>
            <a:r>
              <a:rPr sz="2000" lang="en-US">
                <a:latin typeface="Trebuchet MS"/>
                <a:ea typeface="Trebuchet MS"/>
              </a:rPr>
              <a:t>r</a:t>
            </a:r>
            <a:r>
              <a:rPr sz="2000" lang="en-US">
                <a:latin typeface="Trebuchet MS"/>
                <a:ea typeface="Trebuchet MS"/>
              </a:rPr>
              <a:t>o</a:t>
            </a:r>
            <a:r>
              <a:rPr sz="2000" lang="en-US">
                <a:latin typeface="Trebuchet MS"/>
                <a:ea typeface="Trebuchet MS"/>
              </a:rPr>
              <a:t>j</a:t>
            </a:r>
            <a:r>
              <a:rPr sz="2000" lang="en-US">
                <a:latin typeface="Trebuchet MS"/>
                <a:ea typeface="Trebuchet MS"/>
              </a:rPr>
              <a:t>e</a:t>
            </a:r>
            <a:r>
              <a:rPr sz="2000" lang="en-US">
                <a:latin typeface="Trebuchet MS"/>
                <a:ea typeface="Trebuchet MS"/>
              </a:rPr>
              <a:t>c</a:t>
            </a:r>
            <a:r>
              <a:rPr sz="2000" lang="en-US">
                <a:latin typeface="Trebuchet MS"/>
                <a:ea typeface="Trebuchet MS"/>
              </a:rPr>
              <a:t>t</a:t>
            </a:r>
            <a:r>
              <a:rPr sz="2000" lang="en-US">
                <a:latin typeface="Trebuchet MS"/>
                <a:ea typeface="Trebuchet MS"/>
              </a:rPr>
              <a:t> </a:t>
            </a:r>
            <a:r>
              <a:rPr sz="2000" lang="en-US">
                <a:latin typeface="Trebuchet MS"/>
                <a:ea typeface="Trebuchet MS"/>
              </a:rPr>
              <a:t>i</a:t>
            </a:r>
            <a:r>
              <a:rPr sz="2000" lang="en-US">
                <a:latin typeface="Trebuchet MS"/>
                <a:ea typeface="Trebuchet MS"/>
              </a:rPr>
              <a:t>s</a:t>
            </a:r>
            <a:r>
              <a:rPr sz="2000" lang="en-US">
                <a:latin typeface="Trebuchet MS"/>
                <a:ea typeface="Trebuchet MS"/>
              </a:rPr>
              <a:t> </a:t>
            </a:r>
            <a:r>
              <a:rPr sz="2000" lang="en-US">
                <a:latin typeface="Trebuchet MS"/>
                <a:ea typeface="Trebuchet MS"/>
              </a:rPr>
              <a:t>to help </a:t>
            </a:r>
            <a:r>
              <a:rPr sz="2000" lang="en-US">
                <a:latin typeface="Trebuchet MS"/>
                <a:ea typeface="Trebuchet MS"/>
              </a:rPr>
              <a:t>t</a:t>
            </a:r>
            <a:r>
              <a:rPr sz="2000" lang="en-US">
                <a:latin typeface="Trebuchet MS"/>
                <a:ea typeface="Trebuchet MS"/>
              </a:rPr>
              <a:t>h</a:t>
            </a:r>
            <a:r>
              <a:rPr sz="2000" lang="en-US">
                <a:latin typeface="Trebuchet MS"/>
                <a:ea typeface="Trebuchet MS"/>
              </a:rPr>
              <a:t>e</a:t>
            </a:r>
            <a:r>
              <a:rPr sz="2000" lang="en-US">
                <a:latin typeface="Trebuchet MS"/>
                <a:ea typeface="Trebuchet MS"/>
              </a:rPr>
              <a:t> </a:t>
            </a:r>
            <a:r>
              <a:rPr sz="2000" lang="en-US">
                <a:latin typeface="Trebuchet MS"/>
                <a:ea typeface="Trebuchet MS"/>
              </a:rPr>
              <a:t>p</a:t>
            </a:r>
            <a:r>
              <a:rPr sz="2000" lang="en-US">
                <a:latin typeface="Trebuchet MS"/>
                <a:ea typeface="Trebuchet MS"/>
              </a:rPr>
              <a:t>e</a:t>
            </a:r>
            <a:r>
              <a:rPr sz="2000" lang="en-US">
                <a:latin typeface="Trebuchet MS"/>
                <a:ea typeface="Trebuchet MS"/>
              </a:rPr>
              <a:t>o</a:t>
            </a:r>
            <a:r>
              <a:rPr sz="2000" lang="en-US">
                <a:latin typeface="Trebuchet MS"/>
                <a:ea typeface="Trebuchet MS"/>
              </a:rPr>
              <a:t>p</a:t>
            </a:r>
            <a:r>
              <a:rPr sz="2000" lang="en-US">
                <a:latin typeface="Trebuchet MS"/>
                <a:ea typeface="Trebuchet MS"/>
              </a:rPr>
              <a:t>le</a:t>
            </a:r>
            <a:r>
              <a:rPr sz="2000" lang="en-US">
                <a:latin typeface="Trebuchet MS"/>
                <a:ea typeface="Trebuchet MS"/>
              </a:rPr>
              <a:t> </a:t>
            </a:r>
            <a:r>
              <a:rPr sz="2000" lang="en-US">
                <a:latin typeface="Trebuchet MS"/>
                <a:ea typeface="Trebuchet MS"/>
              </a:rPr>
              <a:t>w</a:t>
            </a:r>
            <a:r>
              <a:rPr sz="2000" lang="en-US">
                <a:latin typeface="Trebuchet MS"/>
                <a:ea typeface="Trebuchet MS"/>
              </a:rPr>
              <a:t>h</a:t>
            </a:r>
            <a:r>
              <a:rPr sz="2000" lang="en-US">
                <a:latin typeface="Trebuchet MS"/>
                <a:ea typeface="Trebuchet MS"/>
              </a:rPr>
              <a:t>o</a:t>
            </a:r>
            <a:r>
              <a:rPr sz="2000" lang="en-US">
                <a:latin typeface="Trebuchet MS"/>
                <a:ea typeface="Trebuchet MS"/>
              </a:rPr>
              <a:t> </a:t>
            </a:r>
            <a:r>
              <a:rPr sz="2000" lang="en-US">
                <a:latin typeface="Trebuchet MS"/>
                <a:ea typeface="Trebuchet MS"/>
              </a:rPr>
              <a:t>n</a:t>
            </a:r>
            <a:r>
              <a:rPr sz="2000" lang="en-US">
                <a:latin typeface="Trebuchet MS"/>
                <a:ea typeface="Trebuchet MS"/>
              </a:rPr>
              <a:t>e</a:t>
            </a:r>
            <a:r>
              <a:rPr sz="2000" lang="en-US">
                <a:latin typeface="Trebuchet MS"/>
                <a:ea typeface="Trebuchet MS"/>
              </a:rPr>
              <a:t>e</a:t>
            </a:r>
            <a:r>
              <a:rPr sz="2000" lang="en-US">
                <a:latin typeface="Trebuchet MS"/>
                <a:ea typeface="Trebuchet MS"/>
              </a:rPr>
              <a:t>d</a:t>
            </a:r>
            <a:r>
              <a:rPr sz="2000" lang="en-US">
                <a:latin typeface="Trebuchet MS"/>
                <a:ea typeface="Trebuchet MS"/>
              </a:rPr>
              <a:t>s</a:t>
            </a:r>
            <a:r>
              <a:rPr sz="2000" lang="en-US">
                <a:latin typeface="Trebuchet MS"/>
                <a:ea typeface="Trebuchet MS"/>
              </a:rPr>
              <a:t> </a:t>
            </a:r>
            <a:r>
              <a:rPr sz="2000" lang="en-US">
                <a:latin typeface="Trebuchet MS"/>
                <a:ea typeface="Trebuchet MS"/>
              </a:rPr>
              <a:t>b</a:t>
            </a:r>
            <a:r>
              <a:rPr sz="2000" lang="en-US">
                <a:latin typeface="Trebuchet MS"/>
                <a:ea typeface="Trebuchet MS"/>
              </a:rPr>
              <a:t>l</a:t>
            </a:r>
            <a:r>
              <a:rPr sz="2000" lang="en-US">
                <a:latin typeface="Trebuchet MS"/>
                <a:ea typeface="Trebuchet MS"/>
              </a:rPr>
              <a:t>o</a:t>
            </a:r>
            <a:r>
              <a:rPr sz="2000" lang="en-US">
                <a:latin typeface="Trebuchet MS"/>
                <a:ea typeface="Trebuchet MS"/>
              </a:rPr>
              <a:t>o</a:t>
            </a:r>
            <a:r>
              <a:rPr sz="2000" lang="en-US">
                <a:latin typeface="Trebuchet MS"/>
                <a:ea typeface="Trebuchet MS"/>
              </a:rPr>
              <a:t>d</a:t>
            </a:r>
            <a:r>
              <a:rPr sz="2000" lang="en-US">
                <a:latin typeface="Trebuchet MS"/>
                <a:ea typeface="Trebuchet MS"/>
              </a:rPr>
              <a:t> </a:t>
            </a:r>
            <a:r>
              <a:rPr sz="2000" lang="en-US">
                <a:latin typeface="Trebuchet MS"/>
                <a:ea typeface="Trebuchet MS"/>
              </a:rPr>
              <a:t>i</a:t>
            </a:r>
            <a:r>
              <a:rPr sz="2000" lang="en-US">
                <a:latin typeface="Trebuchet MS"/>
                <a:ea typeface="Trebuchet MS"/>
              </a:rPr>
              <a:t>n</a:t>
            </a:r>
            <a:r>
              <a:rPr sz="2000" lang="en-US">
                <a:latin typeface="Trebuchet MS"/>
                <a:ea typeface="Trebuchet MS"/>
              </a:rPr>
              <a:t> </a:t>
            </a:r>
            <a:r>
              <a:rPr sz="2000" lang="en-US">
                <a:latin typeface="Trebuchet MS"/>
                <a:ea typeface="Trebuchet MS"/>
              </a:rPr>
              <a:t>e</a:t>
            </a:r>
            <a:r>
              <a:rPr sz="2000" lang="en-US">
                <a:latin typeface="Trebuchet MS"/>
                <a:ea typeface="Trebuchet MS"/>
              </a:rPr>
              <a:t>m</a:t>
            </a:r>
            <a:r>
              <a:rPr sz="2000" lang="en-US">
                <a:latin typeface="Trebuchet MS"/>
                <a:ea typeface="Trebuchet MS"/>
              </a:rPr>
              <a:t>e</a:t>
            </a:r>
            <a:r>
              <a:rPr sz="2000" lang="en-US">
                <a:latin typeface="Trebuchet MS"/>
                <a:ea typeface="Trebuchet MS"/>
              </a:rPr>
              <a:t>r</a:t>
            </a:r>
            <a:r>
              <a:rPr sz="2000" lang="en-US">
                <a:latin typeface="Trebuchet MS"/>
                <a:ea typeface="Trebuchet MS"/>
              </a:rPr>
              <a:t>g</a:t>
            </a:r>
            <a:r>
              <a:rPr sz="2000" lang="en-US">
                <a:latin typeface="Trebuchet MS"/>
                <a:ea typeface="Trebuchet MS"/>
              </a:rPr>
              <a:t>e</a:t>
            </a:r>
            <a:r>
              <a:rPr sz="2000" lang="en-US">
                <a:latin typeface="Trebuchet MS"/>
                <a:ea typeface="Trebuchet MS"/>
              </a:rPr>
              <a:t>n</a:t>
            </a:r>
            <a:r>
              <a:rPr sz="2000" lang="en-US">
                <a:latin typeface="Trebuchet MS"/>
                <a:ea typeface="Trebuchet MS"/>
              </a:rPr>
              <a:t>c</a:t>
            </a:r>
            <a:r>
              <a:rPr sz="2000" lang="en-US">
                <a:latin typeface="Trebuchet MS"/>
                <a:ea typeface="Trebuchet MS"/>
              </a:rPr>
              <a:t>y</a:t>
            </a:r>
            <a:r>
              <a:rPr sz="2000" lang="en-US">
                <a:latin typeface="Trebuchet MS"/>
                <a:ea typeface="Trebuchet MS"/>
              </a:rPr>
              <a:t> </a:t>
            </a:r>
            <a:r>
              <a:rPr sz="2000" lang="en-US">
                <a:latin typeface="Trebuchet MS"/>
                <a:ea typeface="Trebuchet MS"/>
              </a:rPr>
              <a:t>a</a:t>
            </a:r>
            <a:r>
              <a:rPr sz="2000" lang="en-US">
                <a:latin typeface="Trebuchet MS"/>
                <a:ea typeface="Trebuchet MS"/>
              </a:rPr>
              <a:t>n</a:t>
            </a:r>
            <a:r>
              <a:rPr sz="2000" lang="en-US">
                <a:latin typeface="Trebuchet MS"/>
                <a:ea typeface="Trebuchet MS"/>
              </a:rPr>
              <a:t>d</a:t>
            </a:r>
            <a:r>
              <a:rPr sz="2000" lang="en-US">
                <a:latin typeface="Trebuchet MS"/>
                <a:ea typeface="Trebuchet MS"/>
              </a:rPr>
              <a:t> </a:t>
            </a:r>
            <a:r>
              <a:rPr sz="2000" lang="en-US">
                <a:latin typeface="Trebuchet MS"/>
                <a:ea typeface="Trebuchet MS"/>
              </a:rPr>
              <a:t> </a:t>
            </a:r>
            <a:r>
              <a:rPr sz="2000" lang="en-US">
                <a:latin typeface="Trebuchet MS"/>
                <a:ea typeface="Trebuchet MS"/>
              </a:rPr>
              <a:t>t</a:t>
            </a:r>
            <a:r>
              <a:rPr sz="2000" lang="en-US">
                <a:latin typeface="Trebuchet MS"/>
                <a:ea typeface="Trebuchet MS"/>
              </a:rPr>
              <a:t>o</a:t>
            </a:r>
            <a:r>
              <a:rPr sz="2000" lang="en-US">
                <a:latin typeface="Trebuchet MS"/>
                <a:ea typeface="Trebuchet MS"/>
              </a:rPr>
              <a:t> </a:t>
            </a:r>
            <a:r>
              <a:rPr sz="2000" lang="en-US">
                <a:latin typeface="Trebuchet MS"/>
                <a:ea typeface="Trebuchet MS"/>
              </a:rPr>
              <a:t>a</a:t>
            </a:r>
            <a:r>
              <a:rPr sz="2000" lang="en-US">
                <a:latin typeface="Trebuchet MS"/>
                <a:ea typeface="Trebuchet MS"/>
              </a:rPr>
              <a:t>s</a:t>
            </a:r>
            <a:r>
              <a:rPr sz="2000" lang="en-US">
                <a:latin typeface="Trebuchet MS"/>
                <a:ea typeface="Trebuchet MS"/>
              </a:rPr>
              <a:t>s</a:t>
            </a:r>
            <a:r>
              <a:rPr sz="2000" lang="en-US">
                <a:latin typeface="Trebuchet MS"/>
                <a:ea typeface="Trebuchet MS"/>
              </a:rPr>
              <a:t>o</a:t>
            </a:r>
            <a:r>
              <a:rPr sz="2000" lang="en-US">
                <a:latin typeface="Trebuchet MS"/>
                <a:ea typeface="Trebuchet MS"/>
              </a:rPr>
              <a:t>c</a:t>
            </a:r>
            <a:r>
              <a:rPr sz="2000" lang="en-US">
                <a:latin typeface="Trebuchet MS"/>
                <a:ea typeface="Trebuchet MS"/>
              </a:rPr>
              <a:t>i</a:t>
            </a:r>
            <a:r>
              <a:rPr sz="2000" lang="en-US">
                <a:latin typeface="Trebuchet MS"/>
                <a:ea typeface="Trebuchet MS"/>
              </a:rPr>
              <a:t>a</a:t>
            </a:r>
            <a:r>
              <a:rPr sz="2000" lang="en-US">
                <a:latin typeface="Trebuchet MS"/>
                <a:ea typeface="Trebuchet MS"/>
              </a:rPr>
              <a:t>t</a:t>
            </a:r>
            <a:r>
              <a:rPr sz="2000" lang="en-US">
                <a:latin typeface="Trebuchet MS"/>
                <a:ea typeface="Trebuchet MS"/>
              </a:rPr>
              <a:t>e</a:t>
            </a:r>
            <a:r>
              <a:rPr sz="2000" lang="en-US">
                <a:latin typeface="Trebuchet MS"/>
                <a:ea typeface="Trebuchet MS"/>
              </a:rPr>
              <a:t> </a:t>
            </a:r>
            <a:r>
              <a:rPr sz="2000" lang="en-US">
                <a:latin typeface="Trebuchet MS"/>
                <a:ea typeface="Trebuchet MS"/>
              </a:rPr>
              <a:t>s</a:t>
            </a:r>
            <a:r>
              <a:rPr sz="2000" lang="en-US">
                <a:latin typeface="Trebuchet MS"/>
                <a:ea typeface="Trebuchet MS"/>
              </a:rPr>
              <a:t>o</a:t>
            </a:r>
            <a:r>
              <a:rPr sz="2000" lang="en-US">
                <a:latin typeface="Trebuchet MS"/>
                <a:ea typeface="Trebuchet MS"/>
              </a:rPr>
              <a:t>m</a:t>
            </a:r>
            <a:r>
              <a:rPr sz="2000" lang="en-US">
                <a:latin typeface="Trebuchet MS"/>
                <a:ea typeface="Trebuchet MS"/>
              </a:rPr>
              <a:t>e</a:t>
            </a:r>
            <a:r>
              <a:rPr sz="2000" lang="en-US">
                <a:latin typeface="Trebuchet MS"/>
                <a:ea typeface="Trebuchet MS"/>
              </a:rPr>
              <a:t> </a:t>
            </a:r>
            <a:r>
              <a:rPr sz="2000" lang="en-US">
                <a:latin typeface="Trebuchet MS"/>
                <a:ea typeface="Trebuchet MS"/>
              </a:rPr>
              <a:t>d</a:t>
            </a:r>
            <a:r>
              <a:rPr sz="2000" lang="en-US">
                <a:latin typeface="Trebuchet MS"/>
                <a:ea typeface="Trebuchet MS"/>
              </a:rPr>
              <a:t>o</a:t>
            </a:r>
            <a:r>
              <a:rPr sz="2000" lang="en-US">
                <a:latin typeface="Trebuchet MS"/>
                <a:ea typeface="Trebuchet MS"/>
              </a:rPr>
              <a:t>n</a:t>
            </a:r>
            <a:r>
              <a:rPr sz="2000" lang="en-US">
                <a:latin typeface="Trebuchet MS"/>
                <a:ea typeface="Trebuchet MS"/>
              </a:rPr>
              <a:t>o</a:t>
            </a:r>
            <a:r>
              <a:rPr sz="2000" lang="en-US">
                <a:latin typeface="Trebuchet MS"/>
                <a:ea typeface="Trebuchet MS"/>
              </a:rPr>
              <a:t>r</a:t>
            </a:r>
            <a:r>
              <a:rPr sz="2000" lang="en-US">
                <a:latin typeface="Trebuchet MS"/>
                <a:ea typeface="Trebuchet MS"/>
              </a:rPr>
              <a:t>s</a:t>
            </a:r>
            <a:r>
              <a:rPr sz="2000" lang="en-US">
                <a:latin typeface="Trebuchet MS"/>
                <a:ea typeface="Trebuchet MS"/>
              </a:rPr>
              <a:t> </a:t>
            </a:r>
            <a:r>
              <a:rPr sz="2000" lang="en-US">
                <a:latin typeface="Trebuchet MS"/>
                <a:ea typeface="Trebuchet MS"/>
              </a:rPr>
              <a:t>w</a:t>
            </a:r>
            <a:r>
              <a:rPr sz="2000" lang="en-US">
                <a:latin typeface="Trebuchet MS"/>
                <a:ea typeface="Trebuchet MS"/>
              </a:rPr>
              <a:t>h</a:t>
            </a:r>
            <a:r>
              <a:rPr sz="2000" lang="en-US">
                <a:latin typeface="Trebuchet MS"/>
                <a:ea typeface="Trebuchet MS"/>
              </a:rPr>
              <a:t>o</a:t>
            </a:r>
            <a:r>
              <a:rPr sz="2000" lang="en-US">
                <a:latin typeface="Trebuchet MS"/>
                <a:ea typeface="Trebuchet MS"/>
              </a:rPr>
              <a:t> </a:t>
            </a:r>
            <a:r>
              <a:rPr sz="2000" lang="en-US">
                <a:latin typeface="Trebuchet MS"/>
                <a:ea typeface="Trebuchet MS"/>
              </a:rPr>
              <a:t>a</a:t>
            </a:r>
            <a:r>
              <a:rPr sz="2000" lang="en-US">
                <a:latin typeface="Trebuchet MS"/>
                <a:ea typeface="Trebuchet MS"/>
              </a:rPr>
              <a:t>r</a:t>
            </a:r>
            <a:r>
              <a:rPr sz="2000" lang="en-US">
                <a:latin typeface="Trebuchet MS"/>
                <a:ea typeface="Trebuchet MS"/>
              </a:rPr>
              <a:t>e</a:t>
            </a:r>
            <a:r>
              <a:rPr sz="2000" lang="en-US">
                <a:latin typeface="Trebuchet MS"/>
                <a:ea typeface="Trebuchet MS"/>
              </a:rPr>
              <a:t> </a:t>
            </a:r>
            <a:r>
              <a:rPr sz="2000" lang="en-US">
                <a:latin typeface="Trebuchet MS"/>
                <a:ea typeface="Trebuchet MS"/>
              </a:rPr>
              <a:t>w</a:t>
            </a:r>
            <a:r>
              <a:rPr sz="2000" lang="en-US">
                <a:latin typeface="Trebuchet MS"/>
                <a:ea typeface="Trebuchet MS"/>
              </a:rPr>
              <a:t>i</a:t>
            </a:r>
            <a:r>
              <a:rPr sz="2000" lang="en-US">
                <a:latin typeface="Trebuchet MS"/>
                <a:ea typeface="Trebuchet MS"/>
              </a:rPr>
              <a:t>l</a:t>
            </a:r>
            <a:r>
              <a:rPr sz="2000" lang="en-US">
                <a:latin typeface="Trebuchet MS"/>
                <a:ea typeface="Trebuchet MS"/>
              </a:rPr>
              <a:t>l</a:t>
            </a:r>
            <a:r>
              <a:rPr sz="2000" lang="en-US">
                <a:latin typeface="Trebuchet MS"/>
                <a:ea typeface="Trebuchet MS"/>
              </a:rPr>
              <a:t>i</a:t>
            </a:r>
            <a:r>
              <a:rPr sz="2000" lang="en-US">
                <a:latin typeface="Trebuchet MS"/>
                <a:ea typeface="Trebuchet MS"/>
              </a:rPr>
              <a:t>n</a:t>
            </a:r>
            <a:r>
              <a:rPr sz="2000" lang="en-US">
                <a:latin typeface="Trebuchet MS"/>
                <a:ea typeface="Trebuchet MS"/>
              </a:rPr>
              <a:t>g</a:t>
            </a:r>
            <a:r>
              <a:rPr sz="2000" lang="en-US">
                <a:latin typeface="Trebuchet MS"/>
                <a:ea typeface="Trebuchet MS"/>
              </a:rPr>
              <a:t> </a:t>
            </a:r>
            <a:r>
              <a:rPr sz="2000" lang="en-US">
                <a:latin typeface="Trebuchet MS"/>
                <a:ea typeface="Trebuchet MS"/>
              </a:rPr>
              <a:t>t</a:t>
            </a:r>
            <a:r>
              <a:rPr sz="2000" lang="en-US">
                <a:latin typeface="Trebuchet MS"/>
                <a:ea typeface="Trebuchet MS"/>
              </a:rPr>
              <a:t>o</a:t>
            </a:r>
            <a:r>
              <a:rPr sz="2000" lang="en-US">
                <a:latin typeface="Trebuchet MS"/>
                <a:ea typeface="Trebuchet MS"/>
              </a:rPr>
              <a:t> </a:t>
            </a:r>
            <a:r>
              <a:rPr sz="2000" lang="en-US">
                <a:latin typeface="Trebuchet MS"/>
                <a:ea typeface="Trebuchet MS"/>
              </a:rPr>
              <a:t>d</a:t>
            </a:r>
            <a:r>
              <a:rPr sz="2000" lang="en-US">
                <a:latin typeface="Trebuchet MS"/>
                <a:ea typeface="Trebuchet MS"/>
              </a:rPr>
              <a:t>o</a:t>
            </a:r>
            <a:r>
              <a:rPr sz="2000" lang="en-US">
                <a:latin typeface="Trebuchet MS"/>
                <a:ea typeface="Trebuchet MS"/>
              </a:rPr>
              <a:t>n</a:t>
            </a:r>
            <a:r>
              <a:rPr sz="2000" lang="en-US">
                <a:latin typeface="Trebuchet MS"/>
                <a:ea typeface="Trebuchet MS"/>
              </a:rPr>
              <a:t>a</a:t>
            </a:r>
            <a:r>
              <a:rPr sz="2000" lang="en-US">
                <a:latin typeface="Trebuchet MS"/>
                <a:ea typeface="Trebuchet MS"/>
              </a:rPr>
              <a:t>t</a:t>
            </a:r>
            <a:r>
              <a:rPr sz="2000" lang="en-US">
                <a:latin typeface="Trebuchet MS"/>
                <a:ea typeface="Trebuchet MS"/>
              </a:rPr>
              <a:t>e</a:t>
            </a:r>
            <a:r>
              <a:rPr sz="2000" lang="en-US">
                <a:latin typeface="Trebuchet MS"/>
                <a:ea typeface="Trebuchet MS"/>
              </a:rPr>
              <a:t> </a:t>
            </a:r>
            <a:r>
              <a:rPr sz="2000" lang="en-US">
                <a:latin typeface="Trebuchet MS"/>
                <a:ea typeface="Trebuchet MS"/>
              </a:rPr>
              <a:t>t</a:t>
            </a:r>
            <a:r>
              <a:rPr sz="2000" lang="en-US">
                <a:latin typeface="Trebuchet MS"/>
                <a:ea typeface="Trebuchet MS"/>
              </a:rPr>
              <a:t>h</a:t>
            </a:r>
            <a:r>
              <a:rPr sz="2000" lang="en-US">
                <a:latin typeface="Trebuchet MS"/>
                <a:ea typeface="Trebuchet MS"/>
              </a:rPr>
              <a:t>e</a:t>
            </a:r>
            <a:r>
              <a:rPr sz="2000" lang="en-US">
                <a:latin typeface="Trebuchet MS"/>
                <a:ea typeface="Trebuchet MS"/>
              </a:rPr>
              <a:t>i</a:t>
            </a:r>
            <a:r>
              <a:rPr sz="2000" lang="en-US">
                <a:latin typeface="Trebuchet MS"/>
                <a:ea typeface="Trebuchet MS"/>
              </a:rPr>
              <a:t>r</a:t>
            </a:r>
            <a:r>
              <a:rPr sz="2000" lang="en-US">
                <a:latin typeface="Trebuchet MS"/>
                <a:ea typeface="Trebuchet MS"/>
              </a:rPr>
              <a:t> </a:t>
            </a:r>
            <a:r>
              <a:rPr sz="2000" lang="en-US">
                <a:latin typeface="Trebuchet MS"/>
                <a:ea typeface="Trebuchet MS"/>
              </a:rPr>
              <a:t>b</a:t>
            </a:r>
            <a:r>
              <a:rPr sz="2000" lang="en-US">
                <a:latin typeface="Trebuchet MS"/>
                <a:ea typeface="Trebuchet MS"/>
              </a:rPr>
              <a:t>l</a:t>
            </a:r>
            <a:r>
              <a:rPr sz="2000" lang="en-US">
                <a:latin typeface="Trebuchet MS"/>
                <a:ea typeface="Trebuchet MS"/>
              </a:rPr>
              <a:t>o</a:t>
            </a:r>
            <a:r>
              <a:rPr sz="2000" lang="en-US">
                <a:latin typeface="Trebuchet MS"/>
                <a:ea typeface="Trebuchet MS"/>
              </a:rPr>
              <a:t>o</a:t>
            </a:r>
            <a:r>
              <a:rPr sz="2000" lang="en-US">
                <a:latin typeface="Trebuchet MS"/>
                <a:ea typeface="Trebuchet MS"/>
              </a:rPr>
              <a:t>d</a:t>
            </a:r>
            <a:r>
              <a:rPr sz="2000" lang="en-US">
                <a:latin typeface="Trebuchet MS"/>
                <a:ea typeface="Trebuchet MS"/>
              </a:rPr>
              <a:t> </a:t>
            </a:r>
            <a:r>
              <a:rPr sz="2000" lang="en-US">
                <a:latin typeface="Trebuchet MS"/>
                <a:ea typeface="Trebuchet MS"/>
              </a:rPr>
              <a:t>n</a:t>
            </a:r>
            <a:r>
              <a:rPr sz="2000" lang="en-US">
                <a:latin typeface="Trebuchet MS"/>
                <a:ea typeface="Trebuchet MS"/>
              </a:rPr>
              <a:t>e</a:t>
            </a:r>
            <a:r>
              <a:rPr sz="2000" lang="en-US">
                <a:latin typeface="Trebuchet MS"/>
                <a:ea typeface="Trebuchet MS"/>
              </a:rPr>
              <a:t>e</a:t>
            </a:r>
            <a:r>
              <a:rPr sz="2000" lang="en-US">
                <a:latin typeface="Trebuchet MS"/>
                <a:ea typeface="Trebuchet MS"/>
              </a:rPr>
              <a:t>d</a:t>
            </a:r>
            <a:r>
              <a:rPr sz="2000" lang="en-US">
                <a:latin typeface="Trebuchet MS"/>
                <a:ea typeface="Trebuchet MS"/>
              </a:rPr>
              <a:t>y</a:t>
            </a:r>
            <a:r>
              <a:rPr sz="2000" lang="en-US">
                <a:latin typeface="Trebuchet MS"/>
                <a:ea typeface="Trebuchet MS"/>
              </a:rPr>
              <a:t> </a:t>
            </a:r>
            <a:r>
              <a:rPr sz="2000" lang="en-US">
                <a:latin typeface="Trebuchet MS"/>
                <a:ea typeface="Trebuchet MS"/>
              </a:rPr>
              <a:t>p</a:t>
            </a:r>
            <a:r>
              <a:rPr sz="2000" lang="en-US">
                <a:latin typeface="Trebuchet MS"/>
                <a:ea typeface="Trebuchet MS"/>
              </a:rPr>
              <a:t>e</a:t>
            </a:r>
            <a:r>
              <a:rPr sz="2000" lang="en-US">
                <a:latin typeface="Trebuchet MS"/>
                <a:ea typeface="Trebuchet MS"/>
              </a:rPr>
              <a:t>o</a:t>
            </a:r>
            <a:r>
              <a:rPr sz="2000" lang="en-US">
                <a:latin typeface="Trebuchet MS"/>
                <a:ea typeface="Trebuchet MS"/>
              </a:rPr>
              <a:t>p</a:t>
            </a:r>
            <a:r>
              <a:rPr sz="2000" lang="en-US">
                <a:latin typeface="Trebuchet MS"/>
                <a:ea typeface="Trebuchet MS"/>
              </a:rPr>
              <a:t>l</a:t>
            </a:r>
            <a:r>
              <a:rPr sz="2000" lang="en-US">
                <a:latin typeface="Trebuchet MS"/>
                <a:ea typeface="Trebuchet MS"/>
              </a:rPr>
              <a:t>e</a:t>
            </a:r>
            <a:r>
              <a:rPr sz="2000" lang="en-US">
                <a:latin typeface="Trebuchet MS"/>
                <a:ea typeface="Trebuchet MS"/>
              </a:rPr>
              <a:t> </a:t>
            </a:r>
            <a:r>
              <a:rPr sz="2000" lang="en-US">
                <a:latin typeface="Trebuchet MS"/>
                <a:ea typeface="Trebuchet MS"/>
              </a:rPr>
              <a:t>a</a:t>
            </a:r>
            <a:r>
              <a:rPr sz="2000" lang="en-US">
                <a:latin typeface="Trebuchet MS"/>
                <a:ea typeface="Trebuchet MS"/>
              </a:rPr>
              <a:t>n</a:t>
            </a:r>
            <a:r>
              <a:rPr sz="2000" lang="en-US">
                <a:latin typeface="Trebuchet MS"/>
                <a:ea typeface="Trebuchet MS"/>
              </a:rPr>
              <a:t>d</a:t>
            </a:r>
            <a:r>
              <a:rPr sz="2000" lang="en-US">
                <a:latin typeface="Trebuchet MS"/>
                <a:ea typeface="Trebuchet MS"/>
              </a:rPr>
              <a:t> </a:t>
            </a:r>
            <a:r>
              <a:rPr sz="2000" lang="en-US">
                <a:latin typeface="Trebuchet MS"/>
                <a:ea typeface="Trebuchet MS"/>
              </a:rPr>
              <a:t>s</a:t>
            </a:r>
            <a:r>
              <a:rPr sz="2000" lang="en-US">
                <a:latin typeface="Trebuchet MS"/>
                <a:ea typeface="Trebuchet MS"/>
              </a:rPr>
              <a:t>a</a:t>
            </a:r>
            <a:r>
              <a:rPr sz="2000" lang="en-US">
                <a:latin typeface="Trebuchet MS"/>
                <a:ea typeface="Trebuchet MS"/>
              </a:rPr>
              <a:t>v</a:t>
            </a:r>
            <a:r>
              <a:rPr sz="2000" lang="en-US">
                <a:latin typeface="Trebuchet MS"/>
                <a:ea typeface="Trebuchet MS"/>
              </a:rPr>
              <a:t>e</a:t>
            </a:r>
            <a:r>
              <a:rPr sz="2000" lang="en-US">
                <a:latin typeface="Trebuchet MS"/>
                <a:ea typeface="Trebuchet MS"/>
              </a:rPr>
              <a:t> </a:t>
            </a:r>
            <a:r>
              <a:rPr sz="2000" lang="en-US">
                <a:latin typeface="Trebuchet MS"/>
                <a:ea typeface="Trebuchet MS"/>
              </a:rPr>
              <a:t>their lives </a:t>
            </a:r>
            <a:r>
              <a:rPr sz="2000" lang="en-US">
                <a:latin typeface="Trebuchet MS"/>
                <a:ea typeface="Trebuchet MS"/>
              </a:rPr>
              <a:t>.</a:t>
            </a:r>
            <a:endParaRPr lang="en-US">
              <a:latin typeface="Trebuchet MS"/>
              <a:ea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sz="1800" lang="en-US">
                <a:effectLst/>
                <a:latin typeface="Times New Roman" panose="02020603050405020304" pitchFamily="18" charset="0"/>
                <a:ea typeface="Calibri" panose="020F0502020204030204" pitchFamily="34" charset="0"/>
              </a:rPr>
              <a:t> HARDWARE SPECFICATION</a:t>
            </a:r>
            <a:endParaRPr dirty="0" lang="en-US"/>
          </a:p>
        </p:txBody>
      </p:sp>
      <p:sp>
        <p:nvSpPr>
          <p:cNvPr id="1048600" name="Content Placeholder 2"/>
          <p:cNvSpPr>
            <a:spLocks noGrp="1"/>
          </p:cNvSpPr>
          <p:nvPr>
            <p:ph idx="1"/>
          </p:nvPr>
        </p:nvSpPr>
        <p:spPr/>
        <p:txBody>
          <a:bodyPr/>
          <a:p>
            <a:pPr algn="just" indent="-342900" lvl="0" marL="342900" marR="0">
              <a:lnSpc>
                <a:spcPct val="150000"/>
              </a:lnSpc>
              <a:spcBef>
                <a:spcPts val="500"/>
              </a:spcBef>
              <a:spcAft>
                <a:spcPts val="0"/>
              </a:spcAft>
              <a:buFont typeface="Symbol" panose="05050102010706020507" pitchFamily="18" charset="2"/>
              <a:buChar char=""/>
            </a:pPr>
            <a:r>
              <a:rPr dirty="0" sz="1800" lang="en-US">
                <a:effectLst/>
                <a:latin typeface="Times New Roman" panose="02020603050405020304" pitchFamily="18" charset="0"/>
                <a:ea typeface="Times New Roman" panose="02020603050405020304" pitchFamily="18" charset="0"/>
              </a:rPr>
              <a:t>System		: Pentium IV 2.4 GHz.</a:t>
            </a:r>
            <a:endParaRPr dirty="0" sz="1800" lang="en-US">
              <a:effectLst/>
              <a:latin typeface="Times New Roman" panose="02020603050405020304" pitchFamily="18" charset="0"/>
              <a:ea typeface="Times New Roman" panose="02020603050405020304" pitchFamily="18" charset="0"/>
            </a:endParaRPr>
          </a:p>
          <a:p>
            <a:pPr algn="just" indent="-342900" lvl="0" marL="342900" marR="0">
              <a:lnSpc>
                <a:spcPct val="150000"/>
              </a:lnSpc>
              <a:spcBef>
                <a:spcPts val="500"/>
              </a:spcBef>
              <a:spcAft>
                <a:spcPts val="0"/>
              </a:spcAft>
              <a:buFont typeface="Symbol" panose="05050102010706020507" pitchFamily="18" charset="2"/>
              <a:buChar char=""/>
            </a:pPr>
            <a:r>
              <a:rPr dirty="0" sz="1800" lang="en-US">
                <a:effectLst/>
                <a:latin typeface="Times New Roman" panose="02020603050405020304" pitchFamily="18" charset="0"/>
                <a:ea typeface="Times New Roman" panose="02020603050405020304" pitchFamily="18" charset="0"/>
              </a:rPr>
              <a:t>Hard Disk          	 : 180 GB.</a:t>
            </a:r>
            <a:endParaRPr dirty="0" sz="1800" lang="en-US">
              <a:effectLst/>
              <a:latin typeface="Times New Roman" panose="02020603050405020304" pitchFamily="18" charset="0"/>
              <a:ea typeface="Times New Roman" panose="02020603050405020304" pitchFamily="18" charset="0"/>
            </a:endParaRPr>
          </a:p>
          <a:p>
            <a:pPr algn="just" indent="-342900" lvl="0" marL="342900" marR="0">
              <a:lnSpc>
                <a:spcPct val="150000"/>
              </a:lnSpc>
              <a:spcBef>
                <a:spcPts val="500"/>
              </a:spcBef>
              <a:spcAft>
                <a:spcPts val="0"/>
              </a:spcAft>
              <a:buFont typeface="Symbol" panose="05050102010706020507" pitchFamily="18" charset="2"/>
              <a:buChar char=""/>
            </a:pPr>
            <a:r>
              <a:rPr dirty="0" sz="1800" lang="en-US">
                <a:effectLst/>
                <a:latin typeface="Times New Roman" panose="02020603050405020304" pitchFamily="18" charset="0"/>
                <a:ea typeface="Times New Roman" panose="02020603050405020304" pitchFamily="18" charset="0"/>
              </a:rPr>
              <a:t>Floppy Drive		: 1.44 Mb.</a:t>
            </a:r>
            <a:endParaRPr dirty="0" sz="1800" lang="en-US">
              <a:effectLst/>
              <a:latin typeface="Times New Roman" panose="02020603050405020304" pitchFamily="18" charset="0"/>
              <a:ea typeface="Times New Roman" panose="02020603050405020304" pitchFamily="18" charset="0"/>
            </a:endParaRPr>
          </a:p>
          <a:p>
            <a:pPr algn="just" indent="-342900" lvl="0" marL="342900" marR="0">
              <a:lnSpc>
                <a:spcPct val="150000"/>
              </a:lnSpc>
              <a:spcBef>
                <a:spcPts val="500"/>
              </a:spcBef>
              <a:spcAft>
                <a:spcPts val="0"/>
              </a:spcAft>
              <a:buFont typeface="Symbol" panose="05050102010706020507" pitchFamily="18" charset="2"/>
              <a:buChar char=""/>
            </a:pPr>
            <a:r>
              <a:rPr dirty="0" sz="1800" lang="en-US">
                <a:effectLst/>
                <a:latin typeface="Times New Roman" panose="02020603050405020304" pitchFamily="18" charset="0"/>
                <a:ea typeface="Times New Roman" panose="02020603050405020304" pitchFamily="18" charset="0"/>
              </a:rPr>
              <a:t>Ram			: 8 GB.</a:t>
            </a:r>
            <a:endParaRPr dirty="0" sz="1800" lang="en-US">
              <a:effectLst/>
              <a:latin typeface="Times New Roman" panose="02020603050405020304" pitchFamily="18" charset="0"/>
              <a:ea typeface="Times New Roman" panose="02020603050405020304" pitchFamily="18" charset="0"/>
            </a:endParaRP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sz="1800" lang="en-US">
                <a:effectLst/>
                <a:latin typeface="Times New Roman" panose="02020603050405020304" pitchFamily="18" charset="0"/>
                <a:ea typeface="Times New Roman" panose="02020603050405020304" pitchFamily="18" charset="0"/>
              </a:rPr>
              <a:t> SOFTWARE SPECIFICATION</a:t>
            </a:r>
            <a:br>
              <a:rPr dirty="0" sz="1800" lang="en-US">
                <a:effectLst/>
                <a:latin typeface="Times New Roman" panose="02020603050405020304" pitchFamily="18" charset="0"/>
                <a:ea typeface="Times New Roman" panose="02020603050405020304" pitchFamily="18" charset="0"/>
              </a:rPr>
            </a:br>
            <a:endParaRPr dirty="0" lang="en-US"/>
          </a:p>
        </p:txBody>
      </p:sp>
      <p:sp>
        <p:nvSpPr>
          <p:cNvPr id="1048602" name="Content Placeholder 2"/>
          <p:cNvSpPr>
            <a:spLocks noGrp="1"/>
          </p:cNvSpPr>
          <p:nvPr>
            <p:ph idx="1"/>
          </p:nvPr>
        </p:nvSpPr>
        <p:spPr/>
        <p:txBody>
          <a:bodyPr/>
          <a:p>
            <a:pPr algn="just" indent="-342900" lvl="0" marL="342900" marR="0">
              <a:lnSpc>
                <a:spcPct val="150000"/>
              </a:lnSpc>
              <a:spcBef>
                <a:spcPts val="500"/>
              </a:spcBef>
              <a:spcAft>
                <a:spcPts val="0"/>
              </a:spcAft>
              <a:buFont typeface="Symbol" panose="05050102010706020507" pitchFamily="18" charset="2"/>
              <a:buChar char=""/>
            </a:pPr>
            <a:r>
              <a:rPr dirty="0" sz="1800" lang="en-US">
                <a:effectLst/>
                <a:latin typeface="Times New Roman" panose="02020603050405020304" pitchFamily="18" charset="0"/>
                <a:ea typeface="Times New Roman" panose="02020603050405020304" pitchFamily="18" charset="0"/>
              </a:rPr>
              <a:t>Operating system 		: Android.</a:t>
            </a:r>
            <a:endParaRPr dirty="0" sz="1800" lang="en-US">
              <a:effectLst/>
              <a:latin typeface="Times New Roman" panose="02020603050405020304" pitchFamily="18" charset="0"/>
              <a:ea typeface="Times New Roman" panose="02020603050405020304" pitchFamily="18" charset="0"/>
            </a:endParaRPr>
          </a:p>
          <a:p>
            <a:pPr algn="just" indent="-342900" lvl="0" marL="342900" marR="0">
              <a:lnSpc>
                <a:spcPct val="150000"/>
              </a:lnSpc>
              <a:spcBef>
                <a:spcPts val="500"/>
              </a:spcBef>
              <a:spcAft>
                <a:spcPts val="0"/>
              </a:spcAft>
              <a:buFont typeface="Symbol" panose="05050102010706020507" pitchFamily="18" charset="2"/>
              <a:buChar char=""/>
            </a:pPr>
            <a:r>
              <a:rPr dirty="0" sz="1800" lang="en-US">
                <a:effectLst/>
                <a:latin typeface="Times New Roman" panose="02020603050405020304" pitchFamily="18" charset="0"/>
                <a:ea typeface="Times New Roman" panose="02020603050405020304" pitchFamily="18" charset="0"/>
              </a:rPr>
              <a:t>Front End			: JAVA</a:t>
            </a:r>
            <a:endParaRPr dirty="0" sz="1800" lang="en-US">
              <a:effectLst/>
              <a:latin typeface="Times New Roman" panose="02020603050405020304" pitchFamily="18" charset="0"/>
              <a:ea typeface="Times New Roman" panose="02020603050405020304" pitchFamily="18" charset="0"/>
            </a:endParaRPr>
          </a:p>
          <a:p>
            <a:pPr algn="just" indent="-342900" lvl="0" marL="342900" marR="0">
              <a:spcBef>
                <a:spcPts val="500"/>
              </a:spcBef>
              <a:spcAft>
                <a:spcPts val="0"/>
              </a:spcAft>
              <a:buFont typeface="Symbol" panose="05050102010706020507" pitchFamily="18" charset="2"/>
              <a:buChar char=""/>
            </a:pPr>
            <a:r>
              <a:rPr dirty="0" sz="1800" lang="en-US">
                <a:effectLst/>
                <a:latin typeface="Times New Roman" panose="02020603050405020304" pitchFamily="18" charset="0"/>
                <a:ea typeface="Times New Roman" panose="02020603050405020304" pitchFamily="18" charset="0"/>
              </a:rPr>
              <a:t>Back End			: ORACLE</a:t>
            </a:r>
            <a:endParaRPr dirty="0" sz="1800" lang="en-US">
              <a:effectLst/>
              <a:latin typeface="Times New Roman" panose="02020603050405020304" pitchFamily="18" charset="0"/>
              <a:ea typeface="Times New Roman" panose="02020603050405020304" pitchFamily="18" charset="0"/>
            </a:endParaRPr>
          </a:p>
          <a:p>
            <a:pPr marL="0" marR="0">
              <a:lnSpc>
                <a:spcPct val="113000"/>
              </a:lnSpc>
              <a:spcAft>
                <a:spcPts val="1000"/>
              </a:spcAft>
            </a:pPr>
            <a:br>
              <a:rPr b="1" dirty="0" sz="1800" lang="en-US">
                <a:effectLst/>
                <a:latin typeface="Times New Roman" panose="02020603050405020304" pitchFamily="18" charset="0"/>
                <a:ea typeface="Calibri" panose="020F0502020204030204" pitchFamily="34" charset="0"/>
              </a:rPr>
            </a:b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dirty="0" lang="en-US"/>
              <a:t>EXISTING SYSTEM</a:t>
            </a:r>
            <a:endParaRPr dirty="0" lang="en-US"/>
          </a:p>
        </p:txBody>
      </p:sp>
      <p:sp>
        <p:nvSpPr>
          <p:cNvPr id="1048604" name="Content Placeholder 2"/>
          <p:cNvSpPr>
            <a:spLocks noGrp="1"/>
          </p:cNvSpPr>
          <p:nvPr>
            <p:ph idx="1"/>
          </p:nvPr>
        </p:nvSpPr>
        <p:spPr/>
        <p:txBody>
          <a:bodyPr>
            <a:normAutofit lnSpcReduction="10000"/>
          </a:bodyPr>
          <a:p>
            <a:pPr indent="0" marL="0">
              <a:buNone/>
            </a:pPr>
            <a:r>
              <a:rPr dirty="0" lang="en-US"/>
              <a:t>	Blood bank system normally used in when do we need a blood just contacts with friends, friends of friends or hospital. Which takes more time at an emergency time. Normally the donor has to went hospital and give their personal details then the hospital nurse and doctors has contact them. Which may not use at the emergency situation</a:t>
            </a:r>
            <a:endParaRPr dirty="0" lang="en-US"/>
          </a:p>
          <a:p>
            <a:pPr indent="0" marL="0">
              <a:buNone/>
            </a:pPr>
            <a:r>
              <a:rPr dirty="0" lang="en-US"/>
              <a:t>Disadvantages</a:t>
            </a:r>
            <a:endParaRPr dirty="0" lang="en-US"/>
          </a:p>
          <a:p>
            <a:pPr indent="0" marL="0">
              <a:buNone/>
            </a:pPr>
            <a:r>
              <a:rPr dirty="0" lang="en-US"/>
              <a:t>•	Takes too much time for contact the donor</a:t>
            </a:r>
            <a:endParaRPr dirty="0" lang="en-US"/>
          </a:p>
          <a:p>
            <a:pPr indent="0" marL="0">
              <a:buNone/>
            </a:pPr>
            <a:r>
              <a:rPr dirty="0" lang="en-US"/>
              <a:t>•	Someone not attending the call</a:t>
            </a:r>
            <a:endParaRPr dirty="0" lang="en-US"/>
          </a:p>
          <a:p>
            <a:pPr indent="0" marL="0">
              <a:buNone/>
            </a:pPr>
            <a:r>
              <a:rPr dirty="0" lang="en-US"/>
              <a:t>•	can’t get updated details</a:t>
            </a:r>
            <a:endParaRPr dirty="0" lang="en-US"/>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dirty="0" lang="en-US"/>
              <a:t>PROPOSED SYSTEM</a:t>
            </a:r>
            <a:endParaRPr dirty="0" lang="en-US"/>
          </a:p>
        </p:txBody>
      </p:sp>
      <p:sp>
        <p:nvSpPr>
          <p:cNvPr id="1048606" name="Content Placeholder 2"/>
          <p:cNvSpPr>
            <a:spLocks noGrp="1"/>
          </p:cNvSpPr>
          <p:nvPr>
            <p:ph idx="1"/>
          </p:nvPr>
        </p:nvSpPr>
        <p:spPr/>
        <p:txBody>
          <a:bodyPr>
            <a:normAutofit fontScale="83333" lnSpcReduction="20000"/>
          </a:bodyPr>
          <a:p>
            <a:pPr indent="0" marL="0">
              <a:buNone/>
            </a:pPr>
            <a:r>
              <a:rPr dirty="0" lang="en-US"/>
              <a:t>	In this application is a mobile application, every user can have mobile so we just getting GPS location on every 5 minutes. So, we can track the latest donor location. Have an option for finding the nearby donors’ details so we can easily contact the nearby donor. It’s very helps to find the donor who are all willing to donate the blood. </a:t>
            </a:r>
            <a:endParaRPr dirty="0" lang="en-US"/>
          </a:p>
          <a:p>
            <a:pPr indent="0" marL="0">
              <a:buNone/>
            </a:pPr>
            <a:r>
              <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rPr>
              <a:t> </a:t>
            </a:r>
            <a:endPar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marL="0">
              <a:buNone/>
            </a:pPr>
            <a:r>
              <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rPr>
              <a:t>ADVANTAGES OF THE PROPOSED SYSTEM:</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0" marL="0">
              <a:buNone/>
            </a:pPr>
            <a:endParaRPr dirty="0" lang="en-US"/>
          </a:p>
          <a:p>
            <a:pPr indent="0" marL="0">
              <a:buNone/>
            </a:pPr>
            <a:r>
              <a:rPr dirty="0" lang="en-US"/>
              <a:t>•	Contact donor immediately</a:t>
            </a:r>
            <a:endParaRPr dirty="0" lang="en-US"/>
          </a:p>
          <a:p>
            <a:pPr indent="0" marL="0">
              <a:buNone/>
            </a:pPr>
            <a:r>
              <a:rPr dirty="0" lang="en-US"/>
              <a:t>•	Avoid fake donors</a:t>
            </a:r>
            <a:endParaRPr dirty="0" lang="en-US"/>
          </a:p>
          <a:p>
            <a:pPr indent="0" marL="0">
              <a:buNone/>
            </a:pPr>
            <a:r>
              <a:rPr dirty="0" lang="en-US"/>
              <a:t>•	very fast and secure mobile app</a:t>
            </a:r>
            <a:endParaRPr dirty="0" lang="en-US"/>
          </a:p>
          <a:p>
            <a:pPr indent="0" marL="0">
              <a:buNone/>
            </a:pP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dirty="0" lang="en-US"/>
              <a:t>Modules</a:t>
            </a:r>
            <a:endParaRPr dirty="0" lang="en-US"/>
          </a:p>
        </p:txBody>
      </p:sp>
      <p:sp>
        <p:nvSpPr>
          <p:cNvPr id="1048608" name="Content Placeholder 2"/>
          <p:cNvSpPr>
            <a:spLocks noGrp="1"/>
          </p:cNvSpPr>
          <p:nvPr>
            <p:ph idx="1"/>
          </p:nvPr>
        </p:nvSpPr>
        <p:spPr>
          <a:xfrm>
            <a:off x="680321" y="2336873"/>
            <a:ext cx="10070806" cy="4147054"/>
          </a:xfrm>
        </p:spPr>
        <p:txBody>
          <a:bodyPr>
            <a:normAutofit fontScale="86364" lnSpcReduction="20000"/>
          </a:bodyPr>
          <a:p>
            <a:pPr indent="0" marL="0">
              <a:lnSpc>
                <a:spcPct val="150000"/>
              </a:lnSpc>
              <a:buNone/>
            </a:pPr>
            <a:r>
              <a:rPr b="1" dirty="0" lang="en-US"/>
              <a:t>1</a:t>
            </a:r>
            <a:r>
              <a:rPr b="1" dirty="0" sz="3400" lang="en-US"/>
              <a:t>.Donor Registration</a:t>
            </a:r>
            <a:endParaRPr b="1" dirty="0" sz="3400" lang="en-US"/>
          </a:p>
          <a:p>
            <a:pPr indent="0" marL="0">
              <a:lnSpc>
                <a:spcPct val="150000"/>
              </a:lnSpc>
              <a:buNone/>
            </a:pPr>
            <a:r>
              <a:rPr b="1" dirty="0" lang="en-US"/>
              <a:t>	</a:t>
            </a:r>
            <a:r>
              <a:rPr dirty="0" sz="2300" lang="en-US"/>
              <a:t>This module will be helps to handle for collecting the donor’s details, which is manually collect the donor’s details from the donors. The donors give their details like mobile number, email id, address details and current address etc. which is may be used to contact the donors at the emergency time.</a:t>
            </a:r>
            <a:endParaRPr dirty="0" sz="2300" lang="en-US"/>
          </a:p>
          <a:p>
            <a:pPr indent="0" marL="0">
              <a:lnSpc>
                <a:spcPct val="150000"/>
              </a:lnSpc>
              <a:buNone/>
            </a:pPr>
            <a:r>
              <a:rPr b="1" dirty="0" sz="2900" lang="en-US"/>
              <a:t>2. Find donors</a:t>
            </a:r>
            <a:endParaRPr b="1" dirty="0" sz="2900" lang="en-US"/>
          </a:p>
          <a:p>
            <a:pPr indent="0" marL="0">
              <a:lnSpc>
                <a:spcPct val="150000"/>
              </a:lnSpc>
              <a:buNone/>
            </a:pPr>
            <a:r>
              <a:rPr b="1" dirty="0" lang="en-US"/>
              <a:t>	</a:t>
            </a:r>
            <a:r>
              <a:rPr dirty="0" sz="2200" lang="en-US"/>
              <a:t>This module is a main module of this project, it could be finding the donors by as a blood group wise. When the user needs a blood, they just give a blood group name it will automatically find and give people list who are all having a same blood.</a:t>
            </a:r>
            <a:endParaRPr dirty="0" sz="2200" lang="en-US"/>
          </a:p>
          <a:p>
            <a:pPr>
              <a:lnSpc>
                <a:spcPct val="150000"/>
              </a:lnSpc>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endParaRPr lang="en-US"/>
          </a:p>
        </p:txBody>
      </p:sp>
      <p:sp>
        <p:nvSpPr>
          <p:cNvPr id="1048610" name="Content Placeholder 2"/>
          <p:cNvSpPr>
            <a:spLocks noGrp="1"/>
          </p:cNvSpPr>
          <p:nvPr>
            <p:ph idx="1"/>
          </p:nvPr>
        </p:nvSpPr>
        <p:spPr>
          <a:xfrm>
            <a:off x="680321" y="1995054"/>
            <a:ext cx="9613861" cy="4502727"/>
          </a:xfrm>
        </p:spPr>
        <p:txBody>
          <a:bodyPr>
            <a:normAutofit/>
          </a:bodyPr>
          <a:p>
            <a:pPr indent="0" marL="0">
              <a:buNone/>
            </a:pPr>
            <a:r>
              <a:rPr b="1" dirty="0" lang="en-US"/>
              <a:t>3. Find nearby donors</a:t>
            </a:r>
            <a:endParaRPr b="1" dirty="0" lang="en-US"/>
          </a:p>
          <a:p>
            <a:pPr indent="0" marL="0">
              <a:buNone/>
            </a:pPr>
            <a:r>
              <a:rPr dirty="0" lang="en-US"/>
              <a:t>	</a:t>
            </a:r>
            <a:r>
              <a:rPr dirty="0" sz="1900" lang="en-US"/>
              <a:t>Basically, this module helps to collect the real time user location from the donors. When the emergency people need a blood from the nearby donors, it may give an accurate nearby donor.</a:t>
            </a:r>
            <a:endParaRPr dirty="0" sz="1900" lang="en-US"/>
          </a:p>
          <a:p>
            <a:pPr indent="0" marL="0">
              <a:buNone/>
            </a:pPr>
            <a:r>
              <a:rPr b="1" dirty="0" lang="en-US"/>
              <a:t>4.Blood Request:</a:t>
            </a:r>
            <a:endParaRPr b="1" dirty="0" lang="en-US"/>
          </a:p>
          <a:p>
            <a:pPr indent="0" marL="0">
              <a:buNone/>
            </a:pPr>
            <a:r>
              <a:rPr dirty="0" lang="en-US"/>
              <a:t>	</a:t>
            </a:r>
            <a:r>
              <a:rPr dirty="0" sz="1800" lang="en-US"/>
              <a:t>This module handles the request and response for the all the blood request, this can manage the relationship between blood donors.</a:t>
            </a:r>
            <a:endParaRPr dirty="0" sz="1800" lang="en-US"/>
          </a:p>
          <a:p>
            <a:pPr indent="0" marL="0">
              <a:buNone/>
            </a:pPr>
            <a:r>
              <a:rPr b="1" dirty="0" lang="en-US"/>
              <a:t>5.Manage donor’s request</a:t>
            </a:r>
            <a:endParaRPr b="1" dirty="0" lang="en-US"/>
          </a:p>
          <a:p>
            <a:pPr indent="0" marL="0">
              <a:buNone/>
            </a:pPr>
            <a:r>
              <a:rPr dirty="0" lang="en-US"/>
              <a:t>	</a:t>
            </a:r>
            <a:r>
              <a:rPr dirty="0" sz="1800" lang="en-US"/>
              <a:t>This module having lot of concept, it will be managing a sender and receiver donors communicate request. A sender sends a request to the donors a receiver can accept or reject the request. This is a basic concept of this module.</a:t>
            </a:r>
            <a:endParaRPr dirty="0" sz="1800" lang="en-US"/>
          </a:p>
          <a:p>
            <a:endParaRPr dirty="0" lang="en-US"/>
          </a:p>
        </p:txBody>
      </p:sp>
    </p:spTree>
  </p:cSld>
  <p:clrMapOvr>
    <a:masterClrMapping/>
  </p:clrMapOvr>
</p:sld>
</file>

<file path=ppt/theme/theme1.xml><?xml version="1.0" encoding="utf-8"?>
<a:theme xmlns:a="http://schemas.openxmlformats.org/drawingml/2006/main" name="Berlin">
  <a:themeElements>
    <a:clrScheme name="Berlin">
      <a:dk1>
        <a:sysClr lastClr="000000" val="windowText"/>
      </a:dk1>
      <a:lt1>
        <a:sysClr lastClr="FFFFFF" val="window"/>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COLLEGE VOTING SYSTEM</dc:title>
  <dc:creator>Gokul Balasubramaniyam</dc:creator>
  <cp:lastModifiedBy>gokul</cp:lastModifiedBy>
  <dcterms:created xsi:type="dcterms:W3CDTF">2021-01-26T03:06:00Z</dcterms:created>
  <dcterms:modified xsi:type="dcterms:W3CDTF">2023-03-07T06:22:59Z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264b27e7e10c44a19c24e910d13cbd3a</vt:lpwstr>
  </property>
  <property fmtid="{D5CDD505-2E9C-101B-9397-08002B2CF9AE}" pid="3" name="KSOProductBuildVer">
    <vt:lpwstr>1033-11.2.0.11417</vt:lpwstr>
  </property>
</Properties>
</file>