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2.xml"/>
  <Override ContentType="application/vnd.openxmlformats-officedocument.presentationml.slideLayout+xml" PartName="/ppt/slideLayouts/slideLayout10.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13.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16.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2.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Lst>
</p:presentation>
</file>

<file path=ppt/presProps2.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2.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2.xml"/><Relationship Id="rId3" Type="http://schemas.openxmlformats.org/officeDocument/2006/relationships/presProps" Target="presProps2.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5.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3" name="Google Shape;93;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7" name="Google Shape;147;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2" name="Google Shape;152;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8" name="Google Shape;15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1" name="Google Shape;17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5" name="Google Shape;105;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8" name="Google Shape;118;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4" name="Google Shape;124;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0" name="Google Shape;130;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6" name="Google Shape;136;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solidFill>
          <a:schemeClr val="accent1"/>
        </a:solidFill>
        <a:effectLst/>
      </p:bgPr>
    </p:bg>
    <p:spTree>
      <p:nvGrpSpPr>
        <p:cNvPr id="1" name="Shape 13"/>
        <p:cNvGrpSpPr/>
        <p:nvPr/>
      </p:nvGrpSpPr>
      <p:grpSpPr>
        <a:xfrm>
          <a:off x="0" y="0"/>
          <a:ext cx="0" cy="0"/>
          <a:chOff x="0" y="0"/>
          <a:chExt cx="0" cy="0"/>
        </a:xfrm>
      </p:grpSpPr>
      <p:sp>
        <p:nvSpPr>
          <p:cNvPr id="14" name="Google Shape;14;p16"/>
          <p:cNvSpPr/>
          <p:nvPr/>
        </p:nvSpPr>
        <p:spPr>
          <a:xfrm>
            <a:off x="3557016" y="630936"/>
            <a:ext cx="5235575" cy="5229225"/>
          </a:xfrm>
          <a:custGeom>
            <a:avLst/>
            <a:gdLst/>
            <a:ahLst/>
            <a:cxnLst/>
            <a:rect l="l" t="t" r="r" b="b"/>
            <a:pathLst>
              <a:path w="3298" h="3294" extrusionOk="0">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lt2"/>
          </a:solidFill>
          <a:ln>
            <a:noFill/>
          </a:ln>
        </p:spPr>
      </p:sp>
      <p:sp>
        <p:nvSpPr>
          <p:cNvPr id="15" name="Google Shape;15;p16"/>
          <p:cNvSpPr txBox="1">
            <a:spLocks noGrp="1"/>
          </p:cNvSpPr>
          <p:nvPr>
            <p:ph type="ctrTitle"/>
          </p:nvPr>
        </p:nvSpPr>
        <p:spPr>
          <a:xfrm>
            <a:off x="1078523" y="1098388"/>
            <a:ext cx="10318418" cy="4394988"/>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dk2"/>
              </a:buClr>
              <a:buSzPts val="10000"/>
              <a:buFont typeface="Impact"/>
              <a:buNone/>
              <a:defRPr sz="10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16"/>
          <p:cNvSpPr txBox="1">
            <a:spLocks noGrp="1"/>
          </p:cNvSpPr>
          <p:nvPr>
            <p:ph type="subTitle" idx="1"/>
          </p:nvPr>
        </p:nvSpPr>
        <p:spPr>
          <a:xfrm>
            <a:off x="2215045" y="5979196"/>
            <a:ext cx="8045373" cy="742279"/>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700"/>
              </a:spcBef>
              <a:spcAft>
                <a:spcPts val="0"/>
              </a:spcAft>
              <a:buSzPts val="2000"/>
              <a:buNone/>
              <a:defRPr sz="2000" b="1" i="0" cap="none">
                <a:solidFill>
                  <a:schemeClr val="dk2"/>
                </a:solidFill>
              </a:defRPr>
            </a:lvl1pPr>
            <a:lvl2pPr lvl="1" algn="ctr">
              <a:lnSpc>
                <a:spcPct val="110000"/>
              </a:lnSpc>
              <a:spcBef>
                <a:spcPts val="700"/>
              </a:spcBef>
              <a:spcAft>
                <a:spcPts val="0"/>
              </a:spcAft>
              <a:buSzPts val="2000"/>
              <a:buNone/>
              <a:defRPr sz="2000"/>
            </a:lvl2pPr>
            <a:lvl3pPr lvl="2" algn="ctr">
              <a:lnSpc>
                <a:spcPct val="110000"/>
              </a:lnSpc>
              <a:spcBef>
                <a:spcPts val="700"/>
              </a:spcBef>
              <a:spcAft>
                <a:spcPts val="0"/>
              </a:spcAft>
              <a:buSzPts val="1800"/>
              <a:buNone/>
              <a:defRPr sz="1800"/>
            </a:lvl3pPr>
            <a:lvl4pPr lvl="3" algn="ctr">
              <a:lnSpc>
                <a:spcPct val="110000"/>
              </a:lnSpc>
              <a:spcBef>
                <a:spcPts val="700"/>
              </a:spcBef>
              <a:spcAft>
                <a:spcPts val="0"/>
              </a:spcAft>
              <a:buSzPts val="1600"/>
              <a:buNone/>
              <a:defRPr sz="1600"/>
            </a:lvl4pPr>
            <a:lvl5pPr lvl="4" algn="ctr">
              <a:lnSpc>
                <a:spcPct val="110000"/>
              </a:lnSpc>
              <a:spcBef>
                <a:spcPts val="700"/>
              </a:spcBef>
              <a:spcAft>
                <a:spcPts val="0"/>
              </a:spcAft>
              <a:buSzPts val="1600"/>
              <a:buNone/>
              <a:defRPr sz="1600"/>
            </a:lvl5pPr>
            <a:lvl6pPr lvl="5" algn="ctr">
              <a:lnSpc>
                <a:spcPct val="110000"/>
              </a:lnSpc>
              <a:spcBef>
                <a:spcPts val="700"/>
              </a:spcBef>
              <a:spcAft>
                <a:spcPts val="0"/>
              </a:spcAft>
              <a:buSzPts val="1600"/>
              <a:buNone/>
              <a:defRPr sz="1600"/>
            </a:lvl6pPr>
            <a:lvl7pPr lvl="6" algn="ctr">
              <a:lnSpc>
                <a:spcPct val="110000"/>
              </a:lnSpc>
              <a:spcBef>
                <a:spcPts val="700"/>
              </a:spcBef>
              <a:spcAft>
                <a:spcPts val="0"/>
              </a:spcAft>
              <a:buSzPts val="1600"/>
              <a:buNone/>
              <a:defRPr sz="1600"/>
            </a:lvl7pPr>
            <a:lvl8pPr lvl="7" algn="ctr">
              <a:lnSpc>
                <a:spcPct val="110000"/>
              </a:lnSpc>
              <a:spcBef>
                <a:spcPts val="700"/>
              </a:spcBef>
              <a:spcAft>
                <a:spcPts val="0"/>
              </a:spcAft>
              <a:buSzPts val="1600"/>
              <a:buNone/>
              <a:defRPr sz="1600"/>
            </a:lvl8pPr>
            <a:lvl9pPr lvl="8" algn="ctr">
              <a:lnSpc>
                <a:spcPct val="110000"/>
              </a:lnSpc>
              <a:spcBef>
                <a:spcPts val="700"/>
              </a:spcBef>
              <a:spcAft>
                <a:spcPts val="0"/>
              </a:spcAft>
              <a:buSzPts val="1600"/>
              <a:buNone/>
              <a:defRPr sz="1600"/>
            </a:lvl9pPr>
          </a:lstStyle>
          <a:p>
            <a:endParaRPr/>
          </a:p>
        </p:txBody>
      </p:sp>
      <p:sp>
        <p:nvSpPr>
          <p:cNvPr id="17" name="Google Shape;17;p16"/>
          <p:cNvSpPr txBox="1">
            <a:spLocks noGrp="1"/>
          </p:cNvSpPr>
          <p:nvPr>
            <p:ph type="dt" idx="10"/>
          </p:nvPr>
        </p:nvSpPr>
        <p:spPr>
          <a:xfrm>
            <a:off x="1078523" y="6375679"/>
            <a:ext cx="2329722" cy="34846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rgbClr val="895E04"/>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ftr" idx="11"/>
          </p:nvPr>
        </p:nvSpPr>
        <p:spPr>
          <a:xfrm>
            <a:off x="4180332" y="6375679"/>
            <a:ext cx="4114800" cy="34579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rgbClr val="895E04"/>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6"/>
          <p:cNvSpPr txBox="1">
            <a:spLocks noGrp="1"/>
          </p:cNvSpPr>
          <p:nvPr>
            <p:ph type="sldNum" idx="12"/>
          </p:nvPr>
        </p:nvSpPr>
        <p:spPr>
          <a:xfrm>
            <a:off x="9067218" y="6375679"/>
            <a:ext cx="2329723" cy="34579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95E04"/>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95E04"/>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95E04"/>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95E04"/>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95E04"/>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95E04"/>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95E04"/>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95E04"/>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95E04"/>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20" name="Google Shape;20;p16"/>
          <p:cNvSpPr/>
          <p:nvPr/>
        </p:nvSpPr>
        <p:spPr>
          <a:xfrm>
            <a:off x="0" y="0"/>
            <a:ext cx="283464" cy="68580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9"/>
        <p:cNvGrpSpPr/>
        <p:nvPr/>
      </p:nvGrpSpPr>
      <p:grpSpPr>
        <a:xfrm>
          <a:off x="0" y="0"/>
          <a:ext cx="0" cy="0"/>
          <a:chOff x="0" y="0"/>
          <a:chExt cx="0" cy="0"/>
        </a:xfrm>
      </p:grpSpPr>
      <p:sp>
        <p:nvSpPr>
          <p:cNvPr id="80" name="Google Shape;80;p25"/>
          <p:cNvSpPr txBox="1">
            <a:spLocks noGrp="1"/>
          </p:cNvSpPr>
          <p:nvPr>
            <p:ph type="title"/>
          </p:nvPr>
        </p:nvSpPr>
        <p:spPr>
          <a:xfrm>
            <a:off x="1251678" y="382385"/>
            <a:ext cx="10178322" cy="1492132"/>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5"/>
          <p:cNvSpPr txBox="1">
            <a:spLocks noGrp="1"/>
          </p:cNvSpPr>
          <p:nvPr>
            <p:ph type="body" idx="1"/>
          </p:nvPr>
        </p:nvSpPr>
        <p:spPr>
          <a:xfrm rot="5400000">
            <a:off x="4544044" y="-1006365"/>
            <a:ext cx="3593591" cy="10178322"/>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700"/>
              </a:spcBef>
              <a:spcAft>
                <a:spcPts val="0"/>
              </a:spcAft>
              <a:buSzPts val="1800"/>
              <a:buChar char="•"/>
              <a:defRPr/>
            </a:lvl1pPr>
            <a:lvl2pPr marL="914400" lvl="1" indent="-342900" algn="l">
              <a:lnSpc>
                <a:spcPct val="110000"/>
              </a:lnSpc>
              <a:spcBef>
                <a:spcPts val="700"/>
              </a:spcBef>
              <a:spcAft>
                <a:spcPts val="0"/>
              </a:spcAft>
              <a:buSzPts val="1800"/>
              <a:buChar char="–"/>
              <a:defRPr/>
            </a:lvl2pPr>
            <a:lvl3pPr marL="1371600" lvl="2" indent="-342900" algn="l">
              <a:lnSpc>
                <a:spcPct val="110000"/>
              </a:lnSpc>
              <a:spcBef>
                <a:spcPts val="700"/>
              </a:spcBef>
              <a:spcAft>
                <a:spcPts val="0"/>
              </a:spcAft>
              <a:buSzPts val="1800"/>
              <a:buChar char="•"/>
              <a:defRPr/>
            </a:lvl3pPr>
            <a:lvl4pPr marL="1828800" lvl="3" indent="-342900" algn="l">
              <a:lnSpc>
                <a:spcPct val="110000"/>
              </a:lnSpc>
              <a:spcBef>
                <a:spcPts val="700"/>
              </a:spcBef>
              <a:spcAft>
                <a:spcPts val="0"/>
              </a:spcAft>
              <a:buSzPts val="1800"/>
              <a:buChar char="–"/>
              <a:defRPr/>
            </a:lvl4pPr>
            <a:lvl5pPr marL="2286000" lvl="4" indent="-342900" algn="l">
              <a:lnSpc>
                <a:spcPct val="110000"/>
              </a:lnSpc>
              <a:spcBef>
                <a:spcPts val="700"/>
              </a:spcBef>
              <a:spcAft>
                <a:spcPts val="0"/>
              </a:spcAft>
              <a:buSzPts val="1800"/>
              <a:buChar char="•"/>
              <a:defRPr/>
            </a:lvl5pPr>
            <a:lvl6pPr marL="2743200" lvl="5" indent="-342900" algn="l">
              <a:lnSpc>
                <a:spcPct val="110000"/>
              </a:lnSpc>
              <a:spcBef>
                <a:spcPts val="700"/>
              </a:spcBef>
              <a:spcAft>
                <a:spcPts val="0"/>
              </a:spcAft>
              <a:buSzPts val="1800"/>
              <a:buChar char="–"/>
              <a:defRPr/>
            </a:lvl6pPr>
            <a:lvl7pPr marL="3200400" lvl="6" indent="-342900" algn="l">
              <a:lnSpc>
                <a:spcPct val="110000"/>
              </a:lnSpc>
              <a:spcBef>
                <a:spcPts val="700"/>
              </a:spcBef>
              <a:spcAft>
                <a:spcPts val="0"/>
              </a:spcAft>
              <a:buSzPts val="1800"/>
              <a:buChar char="•"/>
              <a:defRPr/>
            </a:lvl7pPr>
            <a:lvl8pPr marL="3657600" lvl="7" indent="-342900" algn="l">
              <a:lnSpc>
                <a:spcPct val="110000"/>
              </a:lnSpc>
              <a:spcBef>
                <a:spcPts val="700"/>
              </a:spcBef>
              <a:spcAft>
                <a:spcPts val="0"/>
              </a:spcAft>
              <a:buSzPts val="1800"/>
              <a:buChar char="–"/>
              <a:defRPr/>
            </a:lvl8pPr>
            <a:lvl9pPr marL="4114800" lvl="8" indent="-342900" algn="l">
              <a:lnSpc>
                <a:spcPct val="110000"/>
              </a:lnSpc>
              <a:spcBef>
                <a:spcPts val="700"/>
              </a:spcBef>
              <a:spcAft>
                <a:spcPts val="0"/>
              </a:spcAft>
              <a:buSzPts val="1800"/>
              <a:buChar char="•"/>
              <a:defRPr/>
            </a:lvl9pPr>
          </a:lstStyle>
          <a:p>
            <a:endParaRPr/>
          </a:p>
        </p:txBody>
      </p:sp>
      <p:sp>
        <p:nvSpPr>
          <p:cNvPr id="82" name="Google Shape;82;p25"/>
          <p:cNvSpPr txBox="1">
            <a:spLocks noGrp="1"/>
          </p:cNvSpPr>
          <p:nvPr>
            <p:ph type="dt" idx="10"/>
          </p:nvPr>
        </p:nvSpPr>
        <p:spPr>
          <a:xfrm>
            <a:off x="1251678" y="6375679"/>
            <a:ext cx="2329722" cy="34846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5"/>
          <p:cNvSpPr txBox="1">
            <a:spLocks noGrp="1"/>
          </p:cNvSpPr>
          <p:nvPr>
            <p:ph type="ftr" idx="11"/>
          </p:nvPr>
        </p:nvSpPr>
        <p:spPr>
          <a:xfrm>
            <a:off x="4038600" y="6375679"/>
            <a:ext cx="4114800" cy="34579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5"/>
          <p:cNvSpPr txBox="1">
            <a:spLocks noGrp="1"/>
          </p:cNvSpPr>
          <p:nvPr>
            <p:ph type="sldNum" idx="12"/>
          </p:nvPr>
        </p:nvSpPr>
        <p:spPr>
          <a:xfrm>
            <a:off x="8610601" y="6375679"/>
            <a:ext cx="2819399" cy="34579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5"/>
        <p:cNvGrpSpPr/>
        <p:nvPr/>
      </p:nvGrpSpPr>
      <p:grpSpPr>
        <a:xfrm>
          <a:off x="0" y="0"/>
          <a:ext cx="0" cy="0"/>
          <a:chOff x="0" y="0"/>
          <a:chExt cx="0" cy="0"/>
        </a:xfrm>
      </p:grpSpPr>
      <p:sp>
        <p:nvSpPr>
          <p:cNvPr id="86" name="Google Shape;86;p26"/>
          <p:cNvSpPr txBox="1">
            <a:spLocks noGrp="1"/>
          </p:cNvSpPr>
          <p:nvPr>
            <p:ph type="title"/>
          </p:nvPr>
        </p:nvSpPr>
        <p:spPr>
          <a:xfrm rot="5400000">
            <a:off x="8012185" y="2436522"/>
            <a:ext cx="5600404" cy="1492132"/>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26"/>
          <p:cNvSpPr txBox="1">
            <a:spLocks noGrp="1"/>
          </p:cNvSpPr>
          <p:nvPr>
            <p:ph type="body" idx="1"/>
          </p:nvPr>
        </p:nvSpPr>
        <p:spPr>
          <a:xfrm rot="5400000">
            <a:off x="2653390" y="-1013705"/>
            <a:ext cx="5600405" cy="8392585"/>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700"/>
              </a:spcBef>
              <a:spcAft>
                <a:spcPts val="0"/>
              </a:spcAft>
              <a:buSzPts val="1800"/>
              <a:buChar char="•"/>
              <a:defRPr/>
            </a:lvl1pPr>
            <a:lvl2pPr marL="914400" lvl="1" indent="-342900" algn="l">
              <a:lnSpc>
                <a:spcPct val="110000"/>
              </a:lnSpc>
              <a:spcBef>
                <a:spcPts val="700"/>
              </a:spcBef>
              <a:spcAft>
                <a:spcPts val="0"/>
              </a:spcAft>
              <a:buSzPts val="1800"/>
              <a:buChar char="–"/>
              <a:defRPr/>
            </a:lvl2pPr>
            <a:lvl3pPr marL="1371600" lvl="2" indent="-342900" algn="l">
              <a:lnSpc>
                <a:spcPct val="110000"/>
              </a:lnSpc>
              <a:spcBef>
                <a:spcPts val="700"/>
              </a:spcBef>
              <a:spcAft>
                <a:spcPts val="0"/>
              </a:spcAft>
              <a:buSzPts val="1800"/>
              <a:buChar char="•"/>
              <a:defRPr/>
            </a:lvl3pPr>
            <a:lvl4pPr marL="1828800" lvl="3" indent="-342900" algn="l">
              <a:lnSpc>
                <a:spcPct val="110000"/>
              </a:lnSpc>
              <a:spcBef>
                <a:spcPts val="700"/>
              </a:spcBef>
              <a:spcAft>
                <a:spcPts val="0"/>
              </a:spcAft>
              <a:buSzPts val="1800"/>
              <a:buChar char="–"/>
              <a:defRPr/>
            </a:lvl4pPr>
            <a:lvl5pPr marL="2286000" lvl="4" indent="-342900" algn="l">
              <a:lnSpc>
                <a:spcPct val="110000"/>
              </a:lnSpc>
              <a:spcBef>
                <a:spcPts val="700"/>
              </a:spcBef>
              <a:spcAft>
                <a:spcPts val="0"/>
              </a:spcAft>
              <a:buSzPts val="1800"/>
              <a:buChar char="•"/>
              <a:defRPr/>
            </a:lvl5pPr>
            <a:lvl6pPr marL="2743200" lvl="5" indent="-342900" algn="l">
              <a:lnSpc>
                <a:spcPct val="110000"/>
              </a:lnSpc>
              <a:spcBef>
                <a:spcPts val="700"/>
              </a:spcBef>
              <a:spcAft>
                <a:spcPts val="0"/>
              </a:spcAft>
              <a:buSzPts val="1800"/>
              <a:buChar char="–"/>
              <a:defRPr/>
            </a:lvl6pPr>
            <a:lvl7pPr marL="3200400" lvl="6" indent="-342900" algn="l">
              <a:lnSpc>
                <a:spcPct val="110000"/>
              </a:lnSpc>
              <a:spcBef>
                <a:spcPts val="700"/>
              </a:spcBef>
              <a:spcAft>
                <a:spcPts val="0"/>
              </a:spcAft>
              <a:buSzPts val="1800"/>
              <a:buChar char="•"/>
              <a:defRPr/>
            </a:lvl7pPr>
            <a:lvl8pPr marL="3657600" lvl="7" indent="-342900" algn="l">
              <a:lnSpc>
                <a:spcPct val="110000"/>
              </a:lnSpc>
              <a:spcBef>
                <a:spcPts val="700"/>
              </a:spcBef>
              <a:spcAft>
                <a:spcPts val="0"/>
              </a:spcAft>
              <a:buSzPts val="1800"/>
              <a:buChar char="–"/>
              <a:defRPr/>
            </a:lvl8pPr>
            <a:lvl9pPr marL="4114800" lvl="8" indent="-342900" algn="l">
              <a:lnSpc>
                <a:spcPct val="110000"/>
              </a:lnSpc>
              <a:spcBef>
                <a:spcPts val="700"/>
              </a:spcBef>
              <a:spcAft>
                <a:spcPts val="0"/>
              </a:spcAft>
              <a:buSzPts val="1800"/>
              <a:buChar char="•"/>
              <a:defRPr/>
            </a:lvl9pPr>
          </a:lstStyle>
          <a:p>
            <a:endParaRPr/>
          </a:p>
        </p:txBody>
      </p:sp>
      <p:sp>
        <p:nvSpPr>
          <p:cNvPr id="88" name="Google Shape;88;p26"/>
          <p:cNvSpPr txBox="1">
            <a:spLocks noGrp="1"/>
          </p:cNvSpPr>
          <p:nvPr>
            <p:ph type="dt" idx="10"/>
          </p:nvPr>
        </p:nvSpPr>
        <p:spPr>
          <a:xfrm>
            <a:off x="1251678" y="6375679"/>
            <a:ext cx="2329722" cy="34846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26"/>
          <p:cNvSpPr txBox="1">
            <a:spLocks noGrp="1"/>
          </p:cNvSpPr>
          <p:nvPr>
            <p:ph type="ftr" idx="11"/>
          </p:nvPr>
        </p:nvSpPr>
        <p:spPr>
          <a:xfrm>
            <a:off x="4038600" y="6375679"/>
            <a:ext cx="4114800" cy="34579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26"/>
          <p:cNvSpPr txBox="1">
            <a:spLocks noGrp="1"/>
          </p:cNvSpPr>
          <p:nvPr>
            <p:ph type="sldNum" idx="12"/>
          </p:nvPr>
        </p:nvSpPr>
        <p:spPr>
          <a:xfrm>
            <a:off x="8610601" y="6375679"/>
            <a:ext cx="2819399" cy="34579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7"/>
          <p:cNvSpPr txBox="1">
            <a:spLocks noGrp="1"/>
          </p:cNvSpPr>
          <p:nvPr>
            <p:ph type="title"/>
          </p:nvPr>
        </p:nvSpPr>
        <p:spPr>
          <a:xfrm>
            <a:off x="1251678" y="382385"/>
            <a:ext cx="10178322" cy="1492132"/>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body" idx="1"/>
          </p:nvPr>
        </p:nvSpPr>
        <p:spPr>
          <a:xfrm>
            <a:off x="1251678" y="2286001"/>
            <a:ext cx="10178322" cy="3593591"/>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700"/>
              </a:spcBef>
              <a:spcAft>
                <a:spcPts val="0"/>
              </a:spcAft>
              <a:buSzPts val="1800"/>
              <a:buChar char="•"/>
              <a:defRPr/>
            </a:lvl1pPr>
            <a:lvl2pPr marL="914400" lvl="1" indent="-342900" algn="l">
              <a:lnSpc>
                <a:spcPct val="110000"/>
              </a:lnSpc>
              <a:spcBef>
                <a:spcPts val="700"/>
              </a:spcBef>
              <a:spcAft>
                <a:spcPts val="0"/>
              </a:spcAft>
              <a:buSzPts val="1800"/>
              <a:buChar char="–"/>
              <a:defRPr/>
            </a:lvl2pPr>
            <a:lvl3pPr marL="1371600" lvl="2" indent="-342900" algn="l">
              <a:lnSpc>
                <a:spcPct val="110000"/>
              </a:lnSpc>
              <a:spcBef>
                <a:spcPts val="700"/>
              </a:spcBef>
              <a:spcAft>
                <a:spcPts val="0"/>
              </a:spcAft>
              <a:buSzPts val="1800"/>
              <a:buChar char="•"/>
              <a:defRPr/>
            </a:lvl3pPr>
            <a:lvl4pPr marL="1828800" lvl="3" indent="-342900" algn="l">
              <a:lnSpc>
                <a:spcPct val="110000"/>
              </a:lnSpc>
              <a:spcBef>
                <a:spcPts val="700"/>
              </a:spcBef>
              <a:spcAft>
                <a:spcPts val="0"/>
              </a:spcAft>
              <a:buSzPts val="1800"/>
              <a:buChar char="–"/>
              <a:defRPr/>
            </a:lvl4pPr>
            <a:lvl5pPr marL="2286000" lvl="4" indent="-342900" algn="l">
              <a:lnSpc>
                <a:spcPct val="110000"/>
              </a:lnSpc>
              <a:spcBef>
                <a:spcPts val="700"/>
              </a:spcBef>
              <a:spcAft>
                <a:spcPts val="0"/>
              </a:spcAft>
              <a:buSzPts val="1800"/>
              <a:buChar char="•"/>
              <a:defRPr/>
            </a:lvl5pPr>
            <a:lvl6pPr marL="2743200" lvl="5" indent="-342900" algn="l">
              <a:lnSpc>
                <a:spcPct val="110000"/>
              </a:lnSpc>
              <a:spcBef>
                <a:spcPts val="700"/>
              </a:spcBef>
              <a:spcAft>
                <a:spcPts val="0"/>
              </a:spcAft>
              <a:buSzPts val="1800"/>
              <a:buChar char="–"/>
              <a:defRPr/>
            </a:lvl6pPr>
            <a:lvl7pPr marL="3200400" lvl="6" indent="-342900" algn="l">
              <a:lnSpc>
                <a:spcPct val="110000"/>
              </a:lnSpc>
              <a:spcBef>
                <a:spcPts val="700"/>
              </a:spcBef>
              <a:spcAft>
                <a:spcPts val="0"/>
              </a:spcAft>
              <a:buSzPts val="1800"/>
              <a:buChar char="•"/>
              <a:defRPr/>
            </a:lvl7pPr>
            <a:lvl8pPr marL="3657600" lvl="7" indent="-342900" algn="l">
              <a:lnSpc>
                <a:spcPct val="110000"/>
              </a:lnSpc>
              <a:spcBef>
                <a:spcPts val="700"/>
              </a:spcBef>
              <a:spcAft>
                <a:spcPts val="0"/>
              </a:spcAft>
              <a:buSzPts val="1800"/>
              <a:buChar char="–"/>
              <a:defRPr/>
            </a:lvl8pPr>
            <a:lvl9pPr marL="4114800" lvl="8" indent="-342900" algn="l">
              <a:lnSpc>
                <a:spcPct val="110000"/>
              </a:lnSpc>
              <a:spcBef>
                <a:spcPts val="700"/>
              </a:spcBef>
              <a:spcAft>
                <a:spcPts val="0"/>
              </a:spcAft>
              <a:buSzPts val="1800"/>
              <a:buChar char="•"/>
              <a:defRPr/>
            </a:lvl9pPr>
          </a:lstStyle>
          <a:p>
            <a:endParaRPr/>
          </a:p>
        </p:txBody>
      </p:sp>
      <p:sp>
        <p:nvSpPr>
          <p:cNvPr id="24" name="Google Shape;24;p17"/>
          <p:cNvSpPr txBox="1">
            <a:spLocks noGrp="1"/>
          </p:cNvSpPr>
          <p:nvPr>
            <p:ph type="dt" idx="10"/>
          </p:nvPr>
        </p:nvSpPr>
        <p:spPr>
          <a:xfrm>
            <a:off x="1251678" y="6375679"/>
            <a:ext cx="2329722" cy="34846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7"/>
          <p:cNvSpPr txBox="1">
            <a:spLocks noGrp="1"/>
          </p:cNvSpPr>
          <p:nvPr>
            <p:ph type="ftr" idx="11"/>
          </p:nvPr>
        </p:nvSpPr>
        <p:spPr>
          <a:xfrm>
            <a:off x="4038600" y="6375679"/>
            <a:ext cx="4114800" cy="34579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7"/>
          <p:cNvSpPr txBox="1">
            <a:spLocks noGrp="1"/>
          </p:cNvSpPr>
          <p:nvPr>
            <p:ph type="sldNum" idx="12"/>
          </p:nvPr>
        </p:nvSpPr>
        <p:spPr>
          <a:xfrm>
            <a:off x="8610601" y="6375679"/>
            <a:ext cx="2819399" cy="34579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18"/>
          <p:cNvSpPr txBox="1">
            <a:spLocks noGrp="1"/>
          </p:cNvSpPr>
          <p:nvPr>
            <p:ph type="title"/>
          </p:nvPr>
        </p:nvSpPr>
        <p:spPr>
          <a:xfrm>
            <a:off x="1251678" y="382385"/>
            <a:ext cx="10178322" cy="1492132"/>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8"/>
          <p:cNvSpPr txBox="1">
            <a:spLocks noGrp="1"/>
          </p:cNvSpPr>
          <p:nvPr>
            <p:ph type="dt" idx="10"/>
          </p:nvPr>
        </p:nvSpPr>
        <p:spPr>
          <a:xfrm>
            <a:off x="1251678" y="6375679"/>
            <a:ext cx="2329722" cy="34846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4038600" y="6375679"/>
            <a:ext cx="4114800" cy="34579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8610601" y="6375679"/>
            <a:ext cx="2819399" cy="34579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dk2"/>
        </a:solidFill>
        <a:effectLst/>
      </p:bgPr>
    </p:bg>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3242929" y="1073888"/>
            <a:ext cx="8187071" cy="406462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2"/>
              </a:buClr>
              <a:buSzPts val="8400"/>
              <a:buFont typeface="Impact"/>
              <a:buNone/>
              <a:defRPr sz="8400">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3242930" y="5159781"/>
            <a:ext cx="7017488" cy="951135"/>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700"/>
              </a:spcBef>
              <a:spcAft>
                <a:spcPts val="0"/>
              </a:spcAft>
              <a:buSzPts val="2000"/>
              <a:buNone/>
              <a:defRPr sz="2000" b="1" i="0" cap="none">
                <a:solidFill>
                  <a:schemeClr val="accent1"/>
                </a:solidFill>
              </a:defRPr>
            </a:lvl1pPr>
            <a:lvl2pPr marL="914400" lvl="1" indent="-228600" algn="l">
              <a:lnSpc>
                <a:spcPct val="110000"/>
              </a:lnSpc>
              <a:spcBef>
                <a:spcPts val="700"/>
              </a:spcBef>
              <a:spcAft>
                <a:spcPts val="0"/>
              </a:spcAft>
              <a:buSzPts val="2000"/>
              <a:buNone/>
              <a:defRPr sz="2000">
                <a:solidFill>
                  <a:schemeClr val="lt1"/>
                </a:solidFill>
              </a:defRPr>
            </a:lvl2pPr>
            <a:lvl3pPr marL="1371600" lvl="2" indent="-228600" algn="l">
              <a:lnSpc>
                <a:spcPct val="110000"/>
              </a:lnSpc>
              <a:spcBef>
                <a:spcPts val="700"/>
              </a:spcBef>
              <a:spcAft>
                <a:spcPts val="0"/>
              </a:spcAft>
              <a:buSzPts val="1800"/>
              <a:buNone/>
              <a:defRPr sz="1800">
                <a:solidFill>
                  <a:schemeClr val="lt1"/>
                </a:solidFill>
              </a:defRPr>
            </a:lvl3pPr>
            <a:lvl4pPr marL="1828800" lvl="3" indent="-228600" algn="l">
              <a:lnSpc>
                <a:spcPct val="110000"/>
              </a:lnSpc>
              <a:spcBef>
                <a:spcPts val="700"/>
              </a:spcBef>
              <a:spcAft>
                <a:spcPts val="0"/>
              </a:spcAft>
              <a:buSzPts val="1600"/>
              <a:buNone/>
              <a:defRPr sz="1600">
                <a:solidFill>
                  <a:schemeClr val="lt1"/>
                </a:solidFill>
              </a:defRPr>
            </a:lvl4pPr>
            <a:lvl5pPr marL="2286000" lvl="4" indent="-228600" algn="l">
              <a:lnSpc>
                <a:spcPct val="110000"/>
              </a:lnSpc>
              <a:spcBef>
                <a:spcPts val="700"/>
              </a:spcBef>
              <a:spcAft>
                <a:spcPts val="0"/>
              </a:spcAft>
              <a:buSzPts val="1600"/>
              <a:buNone/>
              <a:defRPr sz="1600">
                <a:solidFill>
                  <a:schemeClr val="lt1"/>
                </a:solidFill>
              </a:defRPr>
            </a:lvl5pPr>
            <a:lvl6pPr marL="2743200" lvl="5" indent="-228600" algn="l">
              <a:lnSpc>
                <a:spcPct val="110000"/>
              </a:lnSpc>
              <a:spcBef>
                <a:spcPts val="700"/>
              </a:spcBef>
              <a:spcAft>
                <a:spcPts val="0"/>
              </a:spcAft>
              <a:buSzPts val="1600"/>
              <a:buNone/>
              <a:defRPr sz="1600">
                <a:solidFill>
                  <a:schemeClr val="lt1"/>
                </a:solidFill>
              </a:defRPr>
            </a:lvl6pPr>
            <a:lvl7pPr marL="3200400" lvl="6" indent="-228600" algn="l">
              <a:lnSpc>
                <a:spcPct val="110000"/>
              </a:lnSpc>
              <a:spcBef>
                <a:spcPts val="700"/>
              </a:spcBef>
              <a:spcAft>
                <a:spcPts val="0"/>
              </a:spcAft>
              <a:buSzPts val="1600"/>
              <a:buNone/>
              <a:defRPr sz="1600">
                <a:solidFill>
                  <a:schemeClr val="lt1"/>
                </a:solidFill>
              </a:defRPr>
            </a:lvl7pPr>
            <a:lvl8pPr marL="3657600" lvl="7" indent="-228600" algn="l">
              <a:lnSpc>
                <a:spcPct val="110000"/>
              </a:lnSpc>
              <a:spcBef>
                <a:spcPts val="700"/>
              </a:spcBef>
              <a:spcAft>
                <a:spcPts val="0"/>
              </a:spcAft>
              <a:buSzPts val="1600"/>
              <a:buNone/>
              <a:defRPr sz="1600">
                <a:solidFill>
                  <a:schemeClr val="lt1"/>
                </a:solidFill>
              </a:defRPr>
            </a:lvl8pPr>
            <a:lvl9pPr marL="4114800" lvl="8" indent="-228600" algn="l">
              <a:lnSpc>
                <a:spcPct val="110000"/>
              </a:lnSpc>
              <a:spcBef>
                <a:spcPts val="700"/>
              </a:spcBef>
              <a:spcAft>
                <a:spcPts val="0"/>
              </a:spcAft>
              <a:buSzPts val="1600"/>
              <a:buNone/>
              <a:defRPr sz="1600">
                <a:solidFill>
                  <a:schemeClr val="lt1"/>
                </a:solidFill>
              </a:defRPr>
            </a:lvl9pPr>
          </a:lstStyle>
          <a:p>
            <a:endParaRPr/>
          </a:p>
        </p:txBody>
      </p:sp>
      <p:sp>
        <p:nvSpPr>
          <p:cNvPr id="35" name="Google Shape;35;p19"/>
          <p:cNvSpPr txBox="1">
            <a:spLocks noGrp="1"/>
          </p:cNvSpPr>
          <p:nvPr>
            <p:ph type="dt" idx="10"/>
          </p:nvPr>
        </p:nvSpPr>
        <p:spPr>
          <a:xfrm>
            <a:off x="3236546" y="6375679"/>
            <a:ext cx="1493947" cy="34846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19"/>
          <p:cNvSpPr txBox="1">
            <a:spLocks noGrp="1"/>
          </p:cNvSpPr>
          <p:nvPr>
            <p:ph type="ftr" idx="11"/>
          </p:nvPr>
        </p:nvSpPr>
        <p:spPr>
          <a:xfrm>
            <a:off x="5279064" y="6375679"/>
            <a:ext cx="4114800" cy="34579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sldNum" idx="12"/>
          </p:nvPr>
        </p:nvSpPr>
        <p:spPr>
          <a:xfrm>
            <a:off x="9942434" y="6375679"/>
            <a:ext cx="1487566" cy="34579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grpSp>
        <p:nvGrpSpPr>
          <p:cNvPr id="38" name="Google Shape;38;p19"/>
          <p:cNvGrpSpPr/>
          <p:nvPr/>
        </p:nvGrpSpPr>
        <p:grpSpPr>
          <a:xfrm>
            <a:off x="0" y="0"/>
            <a:ext cx="2814638" cy="6858000"/>
            <a:chOff x="0" y="0"/>
            <a:chExt cx="2814638" cy="6858000"/>
          </a:xfrm>
        </p:grpSpPr>
        <p:sp>
          <p:nvSpPr>
            <p:cNvPr id="39" name="Google Shape;39;p19"/>
            <p:cNvSpPr/>
            <p:nvPr/>
          </p:nvSpPr>
          <p:spPr>
            <a:xfrm>
              <a:off x="0" y="0"/>
              <a:ext cx="2814638" cy="6858000"/>
            </a:xfrm>
            <a:custGeom>
              <a:avLst/>
              <a:gdLst/>
              <a:ahLst/>
              <a:cxnLst/>
              <a:rect l="l" t="t" r="r" b="b"/>
              <a:pathLst>
                <a:path w="1773" h="4320" extrusionOk="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lt2"/>
            </a:solidFill>
            <a:ln>
              <a:noFill/>
            </a:ln>
          </p:spPr>
        </p:sp>
        <p:sp>
          <p:nvSpPr>
            <p:cNvPr id="40" name="Google Shape;40;p19"/>
            <p:cNvSpPr/>
            <p:nvPr/>
          </p:nvSpPr>
          <p:spPr>
            <a:xfrm>
              <a:off x="874382" y="0"/>
              <a:ext cx="1646238" cy="6858000"/>
            </a:xfrm>
            <a:custGeom>
              <a:avLst/>
              <a:gdLst/>
              <a:ahLst/>
              <a:cxnLst/>
              <a:rect l="l" t="t" r="r" b="b"/>
              <a:pathLst>
                <a:path w="1037" h="4320" extrusionOk="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a:noFill/>
            </a:ln>
          </p:spPr>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20"/>
          <p:cNvSpPr txBox="1">
            <a:spLocks noGrp="1"/>
          </p:cNvSpPr>
          <p:nvPr>
            <p:ph type="title"/>
          </p:nvPr>
        </p:nvSpPr>
        <p:spPr>
          <a:xfrm>
            <a:off x="1251678" y="382385"/>
            <a:ext cx="10178322" cy="1492132"/>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0"/>
          <p:cNvSpPr txBox="1">
            <a:spLocks noGrp="1"/>
          </p:cNvSpPr>
          <p:nvPr>
            <p:ph type="body" idx="1"/>
          </p:nvPr>
        </p:nvSpPr>
        <p:spPr>
          <a:xfrm>
            <a:off x="1257300" y="2286000"/>
            <a:ext cx="4800600" cy="3619500"/>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700"/>
              </a:spcBef>
              <a:spcAft>
                <a:spcPts val="0"/>
              </a:spcAft>
              <a:buSzPts val="1800"/>
              <a:buChar char="•"/>
              <a:defRPr/>
            </a:lvl1pPr>
            <a:lvl2pPr marL="914400" lvl="1" indent="-342900" algn="l">
              <a:lnSpc>
                <a:spcPct val="110000"/>
              </a:lnSpc>
              <a:spcBef>
                <a:spcPts val="700"/>
              </a:spcBef>
              <a:spcAft>
                <a:spcPts val="0"/>
              </a:spcAft>
              <a:buSzPts val="1800"/>
              <a:buChar char="–"/>
              <a:defRPr/>
            </a:lvl2pPr>
            <a:lvl3pPr marL="1371600" lvl="2" indent="-342900" algn="l">
              <a:lnSpc>
                <a:spcPct val="110000"/>
              </a:lnSpc>
              <a:spcBef>
                <a:spcPts val="700"/>
              </a:spcBef>
              <a:spcAft>
                <a:spcPts val="0"/>
              </a:spcAft>
              <a:buSzPts val="1800"/>
              <a:buChar char="•"/>
              <a:defRPr/>
            </a:lvl3pPr>
            <a:lvl4pPr marL="1828800" lvl="3" indent="-342900" algn="l">
              <a:lnSpc>
                <a:spcPct val="110000"/>
              </a:lnSpc>
              <a:spcBef>
                <a:spcPts val="700"/>
              </a:spcBef>
              <a:spcAft>
                <a:spcPts val="0"/>
              </a:spcAft>
              <a:buSzPts val="1800"/>
              <a:buChar char="–"/>
              <a:defRPr/>
            </a:lvl4pPr>
            <a:lvl5pPr marL="2286000" lvl="4" indent="-342900" algn="l">
              <a:lnSpc>
                <a:spcPct val="110000"/>
              </a:lnSpc>
              <a:spcBef>
                <a:spcPts val="700"/>
              </a:spcBef>
              <a:spcAft>
                <a:spcPts val="0"/>
              </a:spcAft>
              <a:buSzPts val="1800"/>
              <a:buChar char="•"/>
              <a:defRPr/>
            </a:lvl5pPr>
            <a:lvl6pPr marL="2743200" lvl="5" indent="-342900" algn="l">
              <a:lnSpc>
                <a:spcPct val="110000"/>
              </a:lnSpc>
              <a:spcBef>
                <a:spcPts val="700"/>
              </a:spcBef>
              <a:spcAft>
                <a:spcPts val="0"/>
              </a:spcAft>
              <a:buSzPts val="1800"/>
              <a:buChar char="–"/>
              <a:defRPr/>
            </a:lvl6pPr>
            <a:lvl7pPr marL="3200400" lvl="6" indent="-342900" algn="l">
              <a:lnSpc>
                <a:spcPct val="110000"/>
              </a:lnSpc>
              <a:spcBef>
                <a:spcPts val="700"/>
              </a:spcBef>
              <a:spcAft>
                <a:spcPts val="0"/>
              </a:spcAft>
              <a:buSzPts val="1800"/>
              <a:buChar char="•"/>
              <a:defRPr/>
            </a:lvl7pPr>
            <a:lvl8pPr marL="3657600" lvl="7" indent="-342900" algn="l">
              <a:lnSpc>
                <a:spcPct val="110000"/>
              </a:lnSpc>
              <a:spcBef>
                <a:spcPts val="700"/>
              </a:spcBef>
              <a:spcAft>
                <a:spcPts val="0"/>
              </a:spcAft>
              <a:buSzPts val="1800"/>
              <a:buChar char="–"/>
              <a:defRPr/>
            </a:lvl8pPr>
            <a:lvl9pPr marL="4114800" lvl="8" indent="-342900" algn="l">
              <a:lnSpc>
                <a:spcPct val="110000"/>
              </a:lnSpc>
              <a:spcBef>
                <a:spcPts val="700"/>
              </a:spcBef>
              <a:spcAft>
                <a:spcPts val="0"/>
              </a:spcAft>
              <a:buSzPts val="1800"/>
              <a:buChar char="•"/>
              <a:defRPr/>
            </a:lvl9pPr>
          </a:lstStyle>
          <a:p>
            <a:endParaRPr/>
          </a:p>
        </p:txBody>
      </p:sp>
      <p:sp>
        <p:nvSpPr>
          <p:cNvPr id="44" name="Google Shape;44;p20"/>
          <p:cNvSpPr txBox="1">
            <a:spLocks noGrp="1"/>
          </p:cNvSpPr>
          <p:nvPr>
            <p:ph type="body" idx="2"/>
          </p:nvPr>
        </p:nvSpPr>
        <p:spPr>
          <a:xfrm>
            <a:off x="6647796" y="2286000"/>
            <a:ext cx="4800600" cy="3619500"/>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700"/>
              </a:spcBef>
              <a:spcAft>
                <a:spcPts val="0"/>
              </a:spcAft>
              <a:buSzPts val="1800"/>
              <a:buChar char="•"/>
              <a:defRPr/>
            </a:lvl1pPr>
            <a:lvl2pPr marL="914400" lvl="1" indent="-342900" algn="l">
              <a:lnSpc>
                <a:spcPct val="110000"/>
              </a:lnSpc>
              <a:spcBef>
                <a:spcPts val="700"/>
              </a:spcBef>
              <a:spcAft>
                <a:spcPts val="0"/>
              </a:spcAft>
              <a:buSzPts val="1800"/>
              <a:buChar char="–"/>
              <a:defRPr/>
            </a:lvl2pPr>
            <a:lvl3pPr marL="1371600" lvl="2" indent="-342900" algn="l">
              <a:lnSpc>
                <a:spcPct val="110000"/>
              </a:lnSpc>
              <a:spcBef>
                <a:spcPts val="700"/>
              </a:spcBef>
              <a:spcAft>
                <a:spcPts val="0"/>
              </a:spcAft>
              <a:buSzPts val="1800"/>
              <a:buChar char="•"/>
              <a:defRPr/>
            </a:lvl3pPr>
            <a:lvl4pPr marL="1828800" lvl="3" indent="-342900" algn="l">
              <a:lnSpc>
                <a:spcPct val="110000"/>
              </a:lnSpc>
              <a:spcBef>
                <a:spcPts val="700"/>
              </a:spcBef>
              <a:spcAft>
                <a:spcPts val="0"/>
              </a:spcAft>
              <a:buSzPts val="1800"/>
              <a:buChar char="–"/>
              <a:defRPr/>
            </a:lvl4pPr>
            <a:lvl5pPr marL="2286000" lvl="4" indent="-342900" algn="l">
              <a:lnSpc>
                <a:spcPct val="110000"/>
              </a:lnSpc>
              <a:spcBef>
                <a:spcPts val="700"/>
              </a:spcBef>
              <a:spcAft>
                <a:spcPts val="0"/>
              </a:spcAft>
              <a:buSzPts val="1800"/>
              <a:buChar char="•"/>
              <a:defRPr/>
            </a:lvl5pPr>
            <a:lvl6pPr marL="2743200" lvl="5" indent="-342900" algn="l">
              <a:lnSpc>
                <a:spcPct val="110000"/>
              </a:lnSpc>
              <a:spcBef>
                <a:spcPts val="700"/>
              </a:spcBef>
              <a:spcAft>
                <a:spcPts val="0"/>
              </a:spcAft>
              <a:buSzPts val="1800"/>
              <a:buChar char="–"/>
              <a:defRPr/>
            </a:lvl6pPr>
            <a:lvl7pPr marL="3200400" lvl="6" indent="-342900" algn="l">
              <a:lnSpc>
                <a:spcPct val="110000"/>
              </a:lnSpc>
              <a:spcBef>
                <a:spcPts val="700"/>
              </a:spcBef>
              <a:spcAft>
                <a:spcPts val="0"/>
              </a:spcAft>
              <a:buSzPts val="1800"/>
              <a:buChar char="•"/>
              <a:defRPr/>
            </a:lvl7pPr>
            <a:lvl8pPr marL="3657600" lvl="7" indent="-342900" algn="l">
              <a:lnSpc>
                <a:spcPct val="110000"/>
              </a:lnSpc>
              <a:spcBef>
                <a:spcPts val="700"/>
              </a:spcBef>
              <a:spcAft>
                <a:spcPts val="0"/>
              </a:spcAft>
              <a:buSzPts val="1800"/>
              <a:buChar char="–"/>
              <a:defRPr/>
            </a:lvl8pPr>
            <a:lvl9pPr marL="4114800" lvl="8" indent="-342900" algn="l">
              <a:lnSpc>
                <a:spcPct val="110000"/>
              </a:lnSpc>
              <a:spcBef>
                <a:spcPts val="700"/>
              </a:spcBef>
              <a:spcAft>
                <a:spcPts val="0"/>
              </a:spcAft>
              <a:buSzPts val="1800"/>
              <a:buChar char="•"/>
              <a:defRPr/>
            </a:lvl9pPr>
          </a:lstStyle>
          <a:p>
            <a:endParaRPr/>
          </a:p>
        </p:txBody>
      </p:sp>
      <p:sp>
        <p:nvSpPr>
          <p:cNvPr id="45" name="Google Shape;45;p20"/>
          <p:cNvSpPr txBox="1">
            <a:spLocks noGrp="1"/>
          </p:cNvSpPr>
          <p:nvPr>
            <p:ph type="dt" idx="10"/>
          </p:nvPr>
        </p:nvSpPr>
        <p:spPr>
          <a:xfrm>
            <a:off x="1251678" y="6375679"/>
            <a:ext cx="2329722" cy="34846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4038600" y="6375679"/>
            <a:ext cx="4114800" cy="34579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610601" y="6375679"/>
            <a:ext cx="2819399" cy="34579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1252728" y="381000"/>
            <a:ext cx="10172700" cy="1493517"/>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body" idx="1"/>
          </p:nvPr>
        </p:nvSpPr>
        <p:spPr>
          <a:xfrm>
            <a:off x="1251678" y="2199633"/>
            <a:ext cx="4800600" cy="632529"/>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700"/>
              </a:spcBef>
              <a:spcAft>
                <a:spcPts val="0"/>
              </a:spcAft>
              <a:buSzPts val="1900"/>
              <a:buNone/>
              <a:defRPr sz="1900" b="1" cap="none">
                <a:solidFill>
                  <a:schemeClr val="dk2"/>
                </a:solidFill>
              </a:defRPr>
            </a:lvl1pPr>
            <a:lvl2pPr marL="914400" lvl="1" indent="-228600" algn="l">
              <a:lnSpc>
                <a:spcPct val="110000"/>
              </a:lnSpc>
              <a:spcBef>
                <a:spcPts val="700"/>
              </a:spcBef>
              <a:spcAft>
                <a:spcPts val="0"/>
              </a:spcAft>
              <a:buSzPts val="1900"/>
              <a:buNone/>
              <a:defRPr sz="1900" b="1"/>
            </a:lvl2pPr>
            <a:lvl3pPr marL="1371600" lvl="2" indent="-228600" algn="l">
              <a:lnSpc>
                <a:spcPct val="110000"/>
              </a:lnSpc>
              <a:spcBef>
                <a:spcPts val="700"/>
              </a:spcBef>
              <a:spcAft>
                <a:spcPts val="0"/>
              </a:spcAft>
              <a:buSzPts val="1800"/>
              <a:buNone/>
              <a:defRPr sz="1800" b="1"/>
            </a:lvl3pPr>
            <a:lvl4pPr marL="1828800" lvl="3" indent="-228600" algn="l">
              <a:lnSpc>
                <a:spcPct val="110000"/>
              </a:lnSpc>
              <a:spcBef>
                <a:spcPts val="700"/>
              </a:spcBef>
              <a:spcAft>
                <a:spcPts val="0"/>
              </a:spcAft>
              <a:buSzPts val="1600"/>
              <a:buNone/>
              <a:defRPr sz="1600" b="1"/>
            </a:lvl4pPr>
            <a:lvl5pPr marL="2286000" lvl="4" indent="-228600" algn="l">
              <a:lnSpc>
                <a:spcPct val="110000"/>
              </a:lnSpc>
              <a:spcBef>
                <a:spcPts val="700"/>
              </a:spcBef>
              <a:spcAft>
                <a:spcPts val="0"/>
              </a:spcAft>
              <a:buSzPts val="1600"/>
              <a:buNone/>
              <a:defRPr sz="1600" b="1"/>
            </a:lvl5pPr>
            <a:lvl6pPr marL="2743200" lvl="5" indent="-228600" algn="l">
              <a:lnSpc>
                <a:spcPct val="110000"/>
              </a:lnSpc>
              <a:spcBef>
                <a:spcPts val="700"/>
              </a:spcBef>
              <a:spcAft>
                <a:spcPts val="0"/>
              </a:spcAft>
              <a:buSzPts val="1600"/>
              <a:buNone/>
              <a:defRPr sz="1600" b="1"/>
            </a:lvl6pPr>
            <a:lvl7pPr marL="3200400" lvl="6" indent="-228600" algn="l">
              <a:lnSpc>
                <a:spcPct val="110000"/>
              </a:lnSpc>
              <a:spcBef>
                <a:spcPts val="700"/>
              </a:spcBef>
              <a:spcAft>
                <a:spcPts val="0"/>
              </a:spcAft>
              <a:buSzPts val="1600"/>
              <a:buNone/>
              <a:defRPr sz="1600" b="1"/>
            </a:lvl7pPr>
            <a:lvl8pPr marL="3657600" lvl="7" indent="-228600" algn="l">
              <a:lnSpc>
                <a:spcPct val="110000"/>
              </a:lnSpc>
              <a:spcBef>
                <a:spcPts val="700"/>
              </a:spcBef>
              <a:spcAft>
                <a:spcPts val="0"/>
              </a:spcAft>
              <a:buSzPts val="1600"/>
              <a:buNone/>
              <a:defRPr sz="1600" b="1"/>
            </a:lvl8pPr>
            <a:lvl9pPr marL="4114800" lvl="8" indent="-228600" algn="l">
              <a:lnSpc>
                <a:spcPct val="110000"/>
              </a:lnSpc>
              <a:spcBef>
                <a:spcPts val="700"/>
              </a:spcBef>
              <a:spcAft>
                <a:spcPts val="0"/>
              </a:spcAft>
              <a:buSzPts val="1600"/>
              <a:buNone/>
              <a:defRPr sz="1600" b="1"/>
            </a:lvl9pPr>
          </a:lstStyle>
          <a:p>
            <a:endParaRPr/>
          </a:p>
        </p:txBody>
      </p:sp>
      <p:sp>
        <p:nvSpPr>
          <p:cNvPr id="51" name="Google Shape;51;p21"/>
          <p:cNvSpPr txBox="1">
            <a:spLocks noGrp="1"/>
          </p:cNvSpPr>
          <p:nvPr>
            <p:ph type="body" idx="2"/>
          </p:nvPr>
        </p:nvSpPr>
        <p:spPr>
          <a:xfrm>
            <a:off x="1257300" y="2909102"/>
            <a:ext cx="4800600" cy="2996398"/>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700"/>
              </a:spcBef>
              <a:spcAft>
                <a:spcPts val="0"/>
              </a:spcAft>
              <a:buSzPts val="1800"/>
              <a:buChar char="•"/>
              <a:defRPr/>
            </a:lvl1pPr>
            <a:lvl2pPr marL="914400" lvl="1" indent="-342900" algn="l">
              <a:lnSpc>
                <a:spcPct val="110000"/>
              </a:lnSpc>
              <a:spcBef>
                <a:spcPts val="700"/>
              </a:spcBef>
              <a:spcAft>
                <a:spcPts val="0"/>
              </a:spcAft>
              <a:buSzPts val="1800"/>
              <a:buChar char="–"/>
              <a:defRPr/>
            </a:lvl2pPr>
            <a:lvl3pPr marL="1371600" lvl="2" indent="-342900" algn="l">
              <a:lnSpc>
                <a:spcPct val="110000"/>
              </a:lnSpc>
              <a:spcBef>
                <a:spcPts val="700"/>
              </a:spcBef>
              <a:spcAft>
                <a:spcPts val="0"/>
              </a:spcAft>
              <a:buSzPts val="1800"/>
              <a:buChar char="•"/>
              <a:defRPr/>
            </a:lvl3pPr>
            <a:lvl4pPr marL="1828800" lvl="3" indent="-342900" algn="l">
              <a:lnSpc>
                <a:spcPct val="110000"/>
              </a:lnSpc>
              <a:spcBef>
                <a:spcPts val="700"/>
              </a:spcBef>
              <a:spcAft>
                <a:spcPts val="0"/>
              </a:spcAft>
              <a:buSzPts val="1800"/>
              <a:buChar char="–"/>
              <a:defRPr/>
            </a:lvl4pPr>
            <a:lvl5pPr marL="2286000" lvl="4" indent="-342900" algn="l">
              <a:lnSpc>
                <a:spcPct val="110000"/>
              </a:lnSpc>
              <a:spcBef>
                <a:spcPts val="700"/>
              </a:spcBef>
              <a:spcAft>
                <a:spcPts val="0"/>
              </a:spcAft>
              <a:buSzPts val="1800"/>
              <a:buChar char="•"/>
              <a:defRPr/>
            </a:lvl5pPr>
            <a:lvl6pPr marL="2743200" lvl="5" indent="-342900" algn="l">
              <a:lnSpc>
                <a:spcPct val="110000"/>
              </a:lnSpc>
              <a:spcBef>
                <a:spcPts val="700"/>
              </a:spcBef>
              <a:spcAft>
                <a:spcPts val="0"/>
              </a:spcAft>
              <a:buSzPts val="1800"/>
              <a:buChar char="–"/>
              <a:defRPr/>
            </a:lvl6pPr>
            <a:lvl7pPr marL="3200400" lvl="6" indent="-342900" algn="l">
              <a:lnSpc>
                <a:spcPct val="110000"/>
              </a:lnSpc>
              <a:spcBef>
                <a:spcPts val="700"/>
              </a:spcBef>
              <a:spcAft>
                <a:spcPts val="0"/>
              </a:spcAft>
              <a:buSzPts val="1800"/>
              <a:buChar char="•"/>
              <a:defRPr/>
            </a:lvl7pPr>
            <a:lvl8pPr marL="3657600" lvl="7" indent="-342900" algn="l">
              <a:lnSpc>
                <a:spcPct val="110000"/>
              </a:lnSpc>
              <a:spcBef>
                <a:spcPts val="700"/>
              </a:spcBef>
              <a:spcAft>
                <a:spcPts val="0"/>
              </a:spcAft>
              <a:buSzPts val="1800"/>
              <a:buChar char="–"/>
              <a:defRPr/>
            </a:lvl8pPr>
            <a:lvl9pPr marL="4114800" lvl="8" indent="-342900" algn="l">
              <a:lnSpc>
                <a:spcPct val="110000"/>
              </a:lnSpc>
              <a:spcBef>
                <a:spcPts val="700"/>
              </a:spcBef>
              <a:spcAft>
                <a:spcPts val="0"/>
              </a:spcAft>
              <a:buSzPts val="1800"/>
              <a:buChar char="•"/>
              <a:defRPr/>
            </a:lvl9pPr>
          </a:lstStyle>
          <a:p>
            <a:endParaRPr/>
          </a:p>
        </p:txBody>
      </p:sp>
      <p:sp>
        <p:nvSpPr>
          <p:cNvPr id="52" name="Google Shape;52;p21"/>
          <p:cNvSpPr txBox="1">
            <a:spLocks noGrp="1"/>
          </p:cNvSpPr>
          <p:nvPr>
            <p:ph type="body" idx="3"/>
          </p:nvPr>
        </p:nvSpPr>
        <p:spPr>
          <a:xfrm>
            <a:off x="6633864" y="2199633"/>
            <a:ext cx="4800600" cy="632529"/>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700"/>
              </a:spcBef>
              <a:spcAft>
                <a:spcPts val="0"/>
              </a:spcAft>
              <a:buSzPts val="1900"/>
              <a:buNone/>
              <a:defRPr sz="1900" b="1" cap="none">
                <a:solidFill>
                  <a:schemeClr val="dk2"/>
                </a:solidFill>
              </a:defRPr>
            </a:lvl1pPr>
            <a:lvl2pPr marL="914400" lvl="1" indent="-228600" algn="l">
              <a:lnSpc>
                <a:spcPct val="110000"/>
              </a:lnSpc>
              <a:spcBef>
                <a:spcPts val="700"/>
              </a:spcBef>
              <a:spcAft>
                <a:spcPts val="0"/>
              </a:spcAft>
              <a:buSzPts val="1900"/>
              <a:buNone/>
              <a:defRPr sz="1900" b="1"/>
            </a:lvl2pPr>
            <a:lvl3pPr marL="1371600" lvl="2" indent="-228600" algn="l">
              <a:lnSpc>
                <a:spcPct val="110000"/>
              </a:lnSpc>
              <a:spcBef>
                <a:spcPts val="700"/>
              </a:spcBef>
              <a:spcAft>
                <a:spcPts val="0"/>
              </a:spcAft>
              <a:buSzPts val="1800"/>
              <a:buNone/>
              <a:defRPr sz="1800" b="1"/>
            </a:lvl3pPr>
            <a:lvl4pPr marL="1828800" lvl="3" indent="-228600" algn="l">
              <a:lnSpc>
                <a:spcPct val="110000"/>
              </a:lnSpc>
              <a:spcBef>
                <a:spcPts val="700"/>
              </a:spcBef>
              <a:spcAft>
                <a:spcPts val="0"/>
              </a:spcAft>
              <a:buSzPts val="1600"/>
              <a:buNone/>
              <a:defRPr sz="1600" b="1"/>
            </a:lvl4pPr>
            <a:lvl5pPr marL="2286000" lvl="4" indent="-228600" algn="l">
              <a:lnSpc>
                <a:spcPct val="110000"/>
              </a:lnSpc>
              <a:spcBef>
                <a:spcPts val="700"/>
              </a:spcBef>
              <a:spcAft>
                <a:spcPts val="0"/>
              </a:spcAft>
              <a:buSzPts val="1600"/>
              <a:buNone/>
              <a:defRPr sz="1600" b="1"/>
            </a:lvl5pPr>
            <a:lvl6pPr marL="2743200" lvl="5" indent="-228600" algn="l">
              <a:lnSpc>
                <a:spcPct val="110000"/>
              </a:lnSpc>
              <a:spcBef>
                <a:spcPts val="700"/>
              </a:spcBef>
              <a:spcAft>
                <a:spcPts val="0"/>
              </a:spcAft>
              <a:buSzPts val="1600"/>
              <a:buNone/>
              <a:defRPr sz="1600" b="1"/>
            </a:lvl6pPr>
            <a:lvl7pPr marL="3200400" lvl="6" indent="-228600" algn="l">
              <a:lnSpc>
                <a:spcPct val="110000"/>
              </a:lnSpc>
              <a:spcBef>
                <a:spcPts val="700"/>
              </a:spcBef>
              <a:spcAft>
                <a:spcPts val="0"/>
              </a:spcAft>
              <a:buSzPts val="1600"/>
              <a:buNone/>
              <a:defRPr sz="1600" b="1"/>
            </a:lvl7pPr>
            <a:lvl8pPr marL="3657600" lvl="7" indent="-228600" algn="l">
              <a:lnSpc>
                <a:spcPct val="110000"/>
              </a:lnSpc>
              <a:spcBef>
                <a:spcPts val="700"/>
              </a:spcBef>
              <a:spcAft>
                <a:spcPts val="0"/>
              </a:spcAft>
              <a:buSzPts val="1600"/>
              <a:buNone/>
              <a:defRPr sz="1600" b="1"/>
            </a:lvl8pPr>
            <a:lvl9pPr marL="4114800" lvl="8" indent="-228600" algn="l">
              <a:lnSpc>
                <a:spcPct val="110000"/>
              </a:lnSpc>
              <a:spcBef>
                <a:spcPts val="700"/>
              </a:spcBef>
              <a:spcAft>
                <a:spcPts val="0"/>
              </a:spcAft>
              <a:buSzPts val="1600"/>
              <a:buNone/>
              <a:defRPr sz="1600" b="1"/>
            </a:lvl9pPr>
          </a:lstStyle>
          <a:p>
            <a:endParaRPr/>
          </a:p>
        </p:txBody>
      </p:sp>
      <p:sp>
        <p:nvSpPr>
          <p:cNvPr id="53" name="Google Shape;53;p21"/>
          <p:cNvSpPr txBox="1">
            <a:spLocks noGrp="1"/>
          </p:cNvSpPr>
          <p:nvPr>
            <p:ph type="body" idx="4"/>
          </p:nvPr>
        </p:nvSpPr>
        <p:spPr>
          <a:xfrm>
            <a:off x="6633864" y="2909102"/>
            <a:ext cx="4800600" cy="2996398"/>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700"/>
              </a:spcBef>
              <a:spcAft>
                <a:spcPts val="0"/>
              </a:spcAft>
              <a:buSzPts val="1800"/>
              <a:buChar char="•"/>
              <a:defRPr/>
            </a:lvl1pPr>
            <a:lvl2pPr marL="914400" lvl="1" indent="-342900" algn="l">
              <a:lnSpc>
                <a:spcPct val="110000"/>
              </a:lnSpc>
              <a:spcBef>
                <a:spcPts val="700"/>
              </a:spcBef>
              <a:spcAft>
                <a:spcPts val="0"/>
              </a:spcAft>
              <a:buSzPts val="1800"/>
              <a:buChar char="–"/>
              <a:defRPr/>
            </a:lvl2pPr>
            <a:lvl3pPr marL="1371600" lvl="2" indent="-342900" algn="l">
              <a:lnSpc>
                <a:spcPct val="110000"/>
              </a:lnSpc>
              <a:spcBef>
                <a:spcPts val="700"/>
              </a:spcBef>
              <a:spcAft>
                <a:spcPts val="0"/>
              </a:spcAft>
              <a:buSzPts val="1800"/>
              <a:buChar char="•"/>
              <a:defRPr/>
            </a:lvl3pPr>
            <a:lvl4pPr marL="1828800" lvl="3" indent="-342900" algn="l">
              <a:lnSpc>
                <a:spcPct val="110000"/>
              </a:lnSpc>
              <a:spcBef>
                <a:spcPts val="700"/>
              </a:spcBef>
              <a:spcAft>
                <a:spcPts val="0"/>
              </a:spcAft>
              <a:buSzPts val="1800"/>
              <a:buChar char="–"/>
              <a:defRPr/>
            </a:lvl4pPr>
            <a:lvl5pPr marL="2286000" lvl="4" indent="-342900" algn="l">
              <a:lnSpc>
                <a:spcPct val="110000"/>
              </a:lnSpc>
              <a:spcBef>
                <a:spcPts val="700"/>
              </a:spcBef>
              <a:spcAft>
                <a:spcPts val="0"/>
              </a:spcAft>
              <a:buSzPts val="1800"/>
              <a:buChar char="•"/>
              <a:defRPr/>
            </a:lvl5pPr>
            <a:lvl6pPr marL="2743200" lvl="5" indent="-342900" algn="l">
              <a:lnSpc>
                <a:spcPct val="110000"/>
              </a:lnSpc>
              <a:spcBef>
                <a:spcPts val="700"/>
              </a:spcBef>
              <a:spcAft>
                <a:spcPts val="0"/>
              </a:spcAft>
              <a:buSzPts val="1800"/>
              <a:buChar char="–"/>
              <a:defRPr/>
            </a:lvl6pPr>
            <a:lvl7pPr marL="3200400" lvl="6" indent="-342900" algn="l">
              <a:lnSpc>
                <a:spcPct val="110000"/>
              </a:lnSpc>
              <a:spcBef>
                <a:spcPts val="700"/>
              </a:spcBef>
              <a:spcAft>
                <a:spcPts val="0"/>
              </a:spcAft>
              <a:buSzPts val="1800"/>
              <a:buChar char="•"/>
              <a:defRPr/>
            </a:lvl7pPr>
            <a:lvl8pPr marL="3657600" lvl="7" indent="-342900" algn="l">
              <a:lnSpc>
                <a:spcPct val="110000"/>
              </a:lnSpc>
              <a:spcBef>
                <a:spcPts val="700"/>
              </a:spcBef>
              <a:spcAft>
                <a:spcPts val="0"/>
              </a:spcAft>
              <a:buSzPts val="1800"/>
              <a:buChar char="–"/>
              <a:defRPr/>
            </a:lvl8pPr>
            <a:lvl9pPr marL="4114800" lvl="8" indent="-342900" algn="l">
              <a:lnSpc>
                <a:spcPct val="110000"/>
              </a:lnSpc>
              <a:spcBef>
                <a:spcPts val="700"/>
              </a:spcBef>
              <a:spcAft>
                <a:spcPts val="0"/>
              </a:spcAft>
              <a:buSzPts val="1800"/>
              <a:buChar char="•"/>
              <a:defRPr/>
            </a:lvl9pPr>
          </a:lstStyle>
          <a:p>
            <a:endParaRPr/>
          </a:p>
        </p:txBody>
      </p:sp>
      <p:sp>
        <p:nvSpPr>
          <p:cNvPr id="54" name="Google Shape;54;p21"/>
          <p:cNvSpPr txBox="1">
            <a:spLocks noGrp="1"/>
          </p:cNvSpPr>
          <p:nvPr>
            <p:ph type="dt" idx="10"/>
          </p:nvPr>
        </p:nvSpPr>
        <p:spPr>
          <a:xfrm>
            <a:off x="1251678" y="6375679"/>
            <a:ext cx="2329722" cy="34846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1"/>
          <p:cNvSpPr txBox="1">
            <a:spLocks noGrp="1"/>
          </p:cNvSpPr>
          <p:nvPr>
            <p:ph type="ftr" idx="11"/>
          </p:nvPr>
        </p:nvSpPr>
        <p:spPr>
          <a:xfrm>
            <a:off x="4038600" y="6375679"/>
            <a:ext cx="4114800" cy="34579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1"/>
          <p:cNvSpPr txBox="1">
            <a:spLocks noGrp="1"/>
          </p:cNvSpPr>
          <p:nvPr>
            <p:ph type="sldNum" idx="12"/>
          </p:nvPr>
        </p:nvSpPr>
        <p:spPr>
          <a:xfrm>
            <a:off x="8610601" y="6375679"/>
            <a:ext cx="2819399" cy="34579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22"/>
          <p:cNvSpPr txBox="1">
            <a:spLocks noGrp="1"/>
          </p:cNvSpPr>
          <p:nvPr>
            <p:ph type="dt" idx="10"/>
          </p:nvPr>
        </p:nvSpPr>
        <p:spPr>
          <a:xfrm>
            <a:off x="1251678" y="6375679"/>
            <a:ext cx="2329722" cy="34846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2"/>
          <p:cNvSpPr txBox="1">
            <a:spLocks noGrp="1"/>
          </p:cNvSpPr>
          <p:nvPr>
            <p:ph type="ftr" idx="11"/>
          </p:nvPr>
        </p:nvSpPr>
        <p:spPr>
          <a:xfrm>
            <a:off x="4038600" y="6375679"/>
            <a:ext cx="4114800" cy="34579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2"/>
          <p:cNvSpPr txBox="1">
            <a:spLocks noGrp="1"/>
          </p:cNvSpPr>
          <p:nvPr>
            <p:ph type="sldNum" idx="12"/>
          </p:nvPr>
        </p:nvSpPr>
        <p:spPr>
          <a:xfrm>
            <a:off x="8610601" y="6375679"/>
            <a:ext cx="2819399" cy="34579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1"/>
        <p:cNvGrpSpPr/>
        <p:nvPr/>
      </p:nvGrpSpPr>
      <p:grpSpPr>
        <a:xfrm>
          <a:off x="0" y="0"/>
          <a:ext cx="0" cy="0"/>
          <a:chOff x="0" y="0"/>
          <a:chExt cx="0" cy="0"/>
        </a:xfrm>
      </p:grpSpPr>
      <p:sp>
        <p:nvSpPr>
          <p:cNvPr id="62" name="Google Shape;62;p23"/>
          <p:cNvSpPr/>
          <p:nvPr/>
        </p:nvSpPr>
        <p:spPr>
          <a:xfrm>
            <a:off x="7389812" y="0"/>
            <a:ext cx="4802188" cy="6858000"/>
          </a:xfrm>
          <a:custGeom>
            <a:avLst/>
            <a:gdLst/>
            <a:ahLst/>
            <a:cxnLst/>
            <a:rect l="l" t="t" r="r" b="b"/>
            <a:pathLst>
              <a:path w="3025" h="4320" extrusionOk="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dk2"/>
          </a:solidFill>
          <a:ln>
            <a:noFill/>
          </a:ln>
        </p:spPr>
      </p:sp>
      <p:sp>
        <p:nvSpPr>
          <p:cNvPr id="63" name="Google Shape;63;p23"/>
          <p:cNvSpPr txBox="1">
            <a:spLocks noGrp="1"/>
          </p:cNvSpPr>
          <p:nvPr>
            <p:ph type="title"/>
          </p:nvPr>
        </p:nvSpPr>
        <p:spPr>
          <a:xfrm>
            <a:off x="8337884" y="457199"/>
            <a:ext cx="3092115" cy="1196671"/>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accent1"/>
              </a:buClr>
              <a:buSzPts val="1900"/>
              <a:buFont typeface="Gill Sans"/>
              <a:buNone/>
              <a:defRPr sz="1900" b="1" i="0" cap="none">
                <a:solidFill>
                  <a:schemeClr val="accent1"/>
                </a:solidFill>
                <a:latin typeface="Gill Sans"/>
                <a:ea typeface="Gill Sans"/>
                <a:cs typeface="Gill Sans"/>
                <a:sym typeface="Gill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23"/>
          <p:cNvSpPr txBox="1">
            <a:spLocks noGrp="1"/>
          </p:cNvSpPr>
          <p:nvPr>
            <p:ph type="body" idx="1"/>
          </p:nvPr>
        </p:nvSpPr>
        <p:spPr>
          <a:xfrm>
            <a:off x="765051" y="920377"/>
            <a:ext cx="6158418" cy="4985124"/>
          </a:xfrm>
          <a:prstGeom prst="rect">
            <a:avLst/>
          </a:prstGeom>
          <a:noFill/>
          <a:ln>
            <a:noFill/>
          </a:ln>
        </p:spPr>
        <p:txBody>
          <a:bodyPr spcFirstLastPara="1" wrap="square" lIns="91425" tIns="45700" rIns="91425" bIns="45700" anchor="t" anchorCtr="0">
            <a:normAutofit/>
          </a:bodyPr>
          <a:lstStyle>
            <a:lvl1pPr marL="457200" lvl="0" indent="-431800" algn="l">
              <a:lnSpc>
                <a:spcPct val="110000"/>
              </a:lnSpc>
              <a:spcBef>
                <a:spcPts val="700"/>
              </a:spcBef>
              <a:spcAft>
                <a:spcPts val="0"/>
              </a:spcAft>
              <a:buSzPts val="3200"/>
              <a:buChar char="•"/>
              <a:defRPr sz="3200"/>
            </a:lvl1pPr>
            <a:lvl2pPr marL="914400" lvl="1" indent="-406400" algn="l">
              <a:lnSpc>
                <a:spcPct val="110000"/>
              </a:lnSpc>
              <a:spcBef>
                <a:spcPts val="700"/>
              </a:spcBef>
              <a:spcAft>
                <a:spcPts val="0"/>
              </a:spcAft>
              <a:buSzPts val="2800"/>
              <a:buChar char="–"/>
              <a:defRPr sz="2800"/>
            </a:lvl2pPr>
            <a:lvl3pPr marL="1371600" lvl="2" indent="-381000" algn="l">
              <a:lnSpc>
                <a:spcPct val="110000"/>
              </a:lnSpc>
              <a:spcBef>
                <a:spcPts val="700"/>
              </a:spcBef>
              <a:spcAft>
                <a:spcPts val="0"/>
              </a:spcAft>
              <a:buSzPts val="2400"/>
              <a:buChar char="•"/>
              <a:defRPr sz="2400"/>
            </a:lvl3pPr>
            <a:lvl4pPr marL="1828800" lvl="3" indent="-355600" algn="l">
              <a:lnSpc>
                <a:spcPct val="110000"/>
              </a:lnSpc>
              <a:spcBef>
                <a:spcPts val="700"/>
              </a:spcBef>
              <a:spcAft>
                <a:spcPts val="0"/>
              </a:spcAft>
              <a:buSzPts val="2000"/>
              <a:buChar char="–"/>
              <a:defRPr sz="2000"/>
            </a:lvl4pPr>
            <a:lvl5pPr marL="2286000" lvl="4" indent="-355600" algn="l">
              <a:lnSpc>
                <a:spcPct val="110000"/>
              </a:lnSpc>
              <a:spcBef>
                <a:spcPts val="700"/>
              </a:spcBef>
              <a:spcAft>
                <a:spcPts val="0"/>
              </a:spcAft>
              <a:buSzPts val="2000"/>
              <a:buChar char="•"/>
              <a:defRPr sz="2000"/>
            </a:lvl5pPr>
            <a:lvl6pPr marL="2743200" lvl="5" indent="-355600" algn="l">
              <a:lnSpc>
                <a:spcPct val="110000"/>
              </a:lnSpc>
              <a:spcBef>
                <a:spcPts val="700"/>
              </a:spcBef>
              <a:spcAft>
                <a:spcPts val="0"/>
              </a:spcAft>
              <a:buSzPts val="2000"/>
              <a:buChar char="–"/>
              <a:defRPr sz="2000"/>
            </a:lvl6pPr>
            <a:lvl7pPr marL="3200400" lvl="6" indent="-355600" algn="l">
              <a:lnSpc>
                <a:spcPct val="110000"/>
              </a:lnSpc>
              <a:spcBef>
                <a:spcPts val="700"/>
              </a:spcBef>
              <a:spcAft>
                <a:spcPts val="0"/>
              </a:spcAft>
              <a:buSzPts val="2000"/>
              <a:buChar char="•"/>
              <a:defRPr sz="2000"/>
            </a:lvl7pPr>
            <a:lvl8pPr marL="3657600" lvl="7" indent="-355600" algn="l">
              <a:lnSpc>
                <a:spcPct val="110000"/>
              </a:lnSpc>
              <a:spcBef>
                <a:spcPts val="700"/>
              </a:spcBef>
              <a:spcAft>
                <a:spcPts val="0"/>
              </a:spcAft>
              <a:buSzPts val="2000"/>
              <a:buChar char="–"/>
              <a:defRPr sz="2000"/>
            </a:lvl8pPr>
            <a:lvl9pPr marL="4114800" lvl="8" indent="-355600" algn="l">
              <a:lnSpc>
                <a:spcPct val="110000"/>
              </a:lnSpc>
              <a:spcBef>
                <a:spcPts val="700"/>
              </a:spcBef>
              <a:spcAft>
                <a:spcPts val="0"/>
              </a:spcAft>
              <a:buSzPts val="2000"/>
              <a:buChar char="•"/>
              <a:defRPr sz="2000"/>
            </a:lvl9pPr>
          </a:lstStyle>
          <a:p>
            <a:endParaRPr/>
          </a:p>
        </p:txBody>
      </p:sp>
      <p:sp>
        <p:nvSpPr>
          <p:cNvPr id="65" name="Google Shape;65;p23"/>
          <p:cNvSpPr txBox="1">
            <a:spLocks noGrp="1"/>
          </p:cNvSpPr>
          <p:nvPr>
            <p:ph type="body" idx="2"/>
          </p:nvPr>
        </p:nvSpPr>
        <p:spPr>
          <a:xfrm>
            <a:off x="8337885" y="1741336"/>
            <a:ext cx="3092115" cy="4164164"/>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200"/>
              </a:spcBef>
              <a:spcAft>
                <a:spcPts val="0"/>
              </a:spcAft>
              <a:buSzPts val="1600"/>
              <a:buNone/>
              <a:defRPr sz="1600">
                <a:solidFill>
                  <a:schemeClr val="lt2"/>
                </a:solidFill>
              </a:defRPr>
            </a:lvl1pPr>
            <a:lvl2pPr marL="914400" lvl="1" indent="-228600" algn="l">
              <a:lnSpc>
                <a:spcPct val="110000"/>
              </a:lnSpc>
              <a:spcBef>
                <a:spcPts val="700"/>
              </a:spcBef>
              <a:spcAft>
                <a:spcPts val="0"/>
              </a:spcAft>
              <a:buSzPts val="1400"/>
              <a:buNone/>
              <a:defRPr sz="1400"/>
            </a:lvl2pPr>
            <a:lvl3pPr marL="1371600" lvl="2" indent="-228600" algn="l">
              <a:lnSpc>
                <a:spcPct val="110000"/>
              </a:lnSpc>
              <a:spcBef>
                <a:spcPts val="700"/>
              </a:spcBef>
              <a:spcAft>
                <a:spcPts val="0"/>
              </a:spcAft>
              <a:buSzPts val="1200"/>
              <a:buNone/>
              <a:defRPr sz="1200"/>
            </a:lvl3pPr>
            <a:lvl4pPr marL="1828800" lvl="3" indent="-228600" algn="l">
              <a:lnSpc>
                <a:spcPct val="110000"/>
              </a:lnSpc>
              <a:spcBef>
                <a:spcPts val="700"/>
              </a:spcBef>
              <a:spcAft>
                <a:spcPts val="0"/>
              </a:spcAft>
              <a:buSzPts val="1000"/>
              <a:buNone/>
              <a:defRPr sz="1000"/>
            </a:lvl4pPr>
            <a:lvl5pPr marL="2286000" lvl="4" indent="-228600" algn="l">
              <a:lnSpc>
                <a:spcPct val="110000"/>
              </a:lnSpc>
              <a:spcBef>
                <a:spcPts val="700"/>
              </a:spcBef>
              <a:spcAft>
                <a:spcPts val="0"/>
              </a:spcAft>
              <a:buSzPts val="1000"/>
              <a:buNone/>
              <a:defRPr sz="1000"/>
            </a:lvl5pPr>
            <a:lvl6pPr marL="2743200" lvl="5" indent="-228600" algn="l">
              <a:lnSpc>
                <a:spcPct val="110000"/>
              </a:lnSpc>
              <a:spcBef>
                <a:spcPts val="700"/>
              </a:spcBef>
              <a:spcAft>
                <a:spcPts val="0"/>
              </a:spcAft>
              <a:buSzPts val="1000"/>
              <a:buNone/>
              <a:defRPr sz="1000"/>
            </a:lvl6pPr>
            <a:lvl7pPr marL="3200400" lvl="6" indent="-228600" algn="l">
              <a:lnSpc>
                <a:spcPct val="110000"/>
              </a:lnSpc>
              <a:spcBef>
                <a:spcPts val="700"/>
              </a:spcBef>
              <a:spcAft>
                <a:spcPts val="0"/>
              </a:spcAft>
              <a:buSzPts val="1000"/>
              <a:buNone/>
              <a:defRPr sz="1000"/>
            </a:lvl7pPr>
            <a:lvl8pPr marL="3657600" lvl="7" indent="-228600" algn="l">
              <a:lnSpc>
                <a:spcPct val="110000"/>
              </a:lnSpc>
              <a:spcBef>
                <a:spcPts val="700"/>
              </a:spcBef>
              <a:spcAft>
                <a:spcPts val="0"/>
              </a:spcAft>
              <a:buSzPts val="1000"/>
              <a:buNone/>
              <a:defRPr sz="1000"/>
            </a:lvl8pPr>
            <a:lvl9pPr marL="4114800" lvl="8" indent="-228600" algn="l">
              <a:lnSpc>
                <a:spcPct val="110000"/>
              </a:lnSpc>
              <a:spcBef>
                <a:spcPts val="700"/>
              </a:spcBef>
              <a:spcAft>
                <a:spcPts val="0"/>
              </a:spcAft>
              <a:buSzPts val="1000"/>
              <a:buNone/>
              <a:defRPr sz="1000"/>
            </a:lvl9pPr>
          </a:lstStyle>
          <a:p>
            <a:endParaRPr/>
          </a:p>
        </p:txBody>
      </p:sp>
      <p:sp>
        <p:nvSpPr>
          <p:cNvPr id="66" name="Google Shape;66;p23"/>
          <p:cNvSpPr txBox="1">
            <a:spLocks noGrp="1"/>
          </p:cNvSpPr>
          <p:nvPr>
            <p:ph type="dt" idx="10"/>
          </p:nvPr>
        </p:nvSpPr>
        <p:spPr>
          <a:xfrm>
            <a:off x="765051" y="6375679"/>
            <a:ext cx="1233355" cy="34846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3"/>
          <p:cNvSpPr txBox="1">
            <a:spLocks noGrp="1"/>
          </p:cNvSpPr>
          <p:nvPr>
            <p:ph type="ftr" idx="11"/>
          </p:nvPr>
        </p:nvSpPr>
        <p:spPr>
          <a:xfrm>
            <a:off x="2103620" y="6375679"/>
            <a:ext cx="3482179" cy="34579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23"/>
          <p:cNvSpPr txBox="1">
            <a:spLocks noGrp="1"/>
          </p:cNvSpPr>
          <p:nvPr>
            <p:ph type="sldNum" idx="12"/>
          </p:nvPr>
        </p:nvSpPr>
        <p:spPr>
          <a:xfrm>
            <a:off x="5691014" y="6375679"/>
            <a:ext cx="1232456" cy="34579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69" name="Google Shape;69;p23"/>
          <p:cNvSpPr/>
          <p:nvPr/>
        </p:nvSpPr>
        <p:spPr>
          <a:xfrm>
            <a:off x="0" y="0"/>
            <a:ext cx="283464" cy="68580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0"/>
        <p:cNvGrpSpPr/>
        <p:nvPr/>
      </p:nvGrpSpPr>
      <p:grpSpPr>
        <a:xfrm>
          <a:off x="0" y="0"/>
          <a:ext cx="0" cy="0"/>
          <a:chOff x="0" y="0"/>
          <a:chExt cx="0" cy="0"/>
        </a:xfrm>
      </p:grpSpPr>
      <p:sp>
        <p:nvSpPr>
          <p:cNvPr id="71" name="Google Shape;71;p24"/>
          <p:cNvSpPr>
            <a:spLocks noGrp="1"/>
          </p:cNvSpPr>
          <p:nvPr>
            <p:ph type="pic" idx="2"/>
          </p:nvPr>
        </p:nvSpPr>
        <p:spPr>
          <a:xfrm>
            <a:off x="283464" y="0"/>
            <a:ext cx="7355585" cy="6857999"/>
          </a:xfrm>
          <a:prstGeom prst="rect">
            <a:avLst/>
          </a:prstGeom>
          <a:noFill/>
          <a:ln>
            <a:noFill/>
          </a:ln>
        </p:spPr>
      </p:sp>
      <p:sp>
        <p:nvSpPr>
          <p:cNvPr id="72" name="Google Shape;72;p24"/>
          <p:cNvSpPr/>
          <p:nvPr/>
        </p:nvSpPr>
        <p:spPr>
          <a:xfrm>
            <a:off x="7389812" y="0"/>
            <a:ext cx="4802188" cy="6858000"/>
          </a:xfrm>
          <a:custGeom>
            <a:avLst/>
            <a:gdLst/>
            <a:ahLst/>
            <a:cxnLst/>
            <a:rect l="l" t="t" r="r" b="b"/>
            <a:pathLst>
              <a:path w="3025" h="4320" extrusionOk="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dk2"/>
          </a:solidFill>
          <a:ln>
            <a:noFill/>
          </a:ln>
        </p:spPr>
      </p:sp>
      <p:sp>
        <p:nvSpPr>
          <p:cNvPr id="73" name="Google Shape;73;p24"/>
          <p:cNvSpPr/>
          <p:nvPr/>
        </p:nvSpPr>
        <p:spPr>
          <a:xfrm>
            <a:off x="0" y="0"/>
            <a:ext cx="283464" cy="68580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24"/>
          <p:cNvSpPr txBox="1">
            <a:spLocks noGrp="1"/>
          </p:cNvSpPr>
          <p:nvPr>
            <p:ph type="title"/>
          </p:nvPr>
        </p:nvSpPr>
        <p:spPr>
          <a:xfrm>
            <a:off x="8337883" y="457200"/>
            <a:ext cx="3092117" cy="119667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accent1"/>
              </a:buClr>
              <a:buSzPts val="1900"/>
              <a:buFont typeface="Gill Sans"/>
              <a:buNone/>
              <a:defRPr sz="1900" b="1" i="0">
                <a:solidFill>
                  <a:schemeClr val="accent1"/>
                </a:solidFill>
                <a:latin typeface="Gill Sans"/>
                <a:ea typeface="Gill Sans"/>
                <a:cs typeface="Gill Sans"/>
                <a:sym typeface="Gill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24"/>
          <p:cNvSpPr txBox="1">
            <a:spLocks noGrp="1"/>
          </p:cNvSpPr>
          <p:nvPr>
            <p:ph type="body" idx="1"/>
          </p:nvPr>
        </p:nvSpPr>
        <p:spPr>
          <a:xfrm>
            <a:off x="8337883" y="1741336"/>
            <a:ext cx="3092117" cy="4164164"/>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200"/>
              </a:spcBef>
              <a:spcAft>
                <a:spcPts val="0"/>
              </a:spcAft>
              <a:buSzPts val="1600"/>
              <a:buNone/>
              <a:defRPr sz="1600">
                <a:solidFill>
                  <a:schemeClr val="lt2"/>
                </a:solidFill>
              </a:defRPr>
            </a:lvl1pPr>
            <a:lvl2pPr marL="914400" lvl="1" indent="-228600" algn="l">
              <a:lnSpc>
                <a:spcPct val="110000"/>
              </a:lnSpc>
              <a:spcBef>
                <a:spcPts val="700"/>
              </a:spcBef>
              <a:spcAft>
                <a:spcPts val="0"/>
              </a:spcAft>
              <a:buSzPts val="1400"/>
              <a:buNone/>
              <a:defRPr sz="1400"/>
            </a:lvl2pPr>
            <a:lvl3pPr marL="1371600" lvl="2" indent="-228600" algn="l">
              <a:lnSpc>
                <a:spcPct val="110000"/>
              </a:lnSpc>
              <a:spcBef>
                <a:spcPts val="700"/>
              </a:spcBef>
              <a:spcAft>
                <a:spcPts val="0"/>
              </a:spcAft>
              <a:buSzPts val="1200"/>
              <a:buNone/>
              <a:defRPr sz="1200"/>
            </a:lvl3pPr>
            <a:lvl4pPr marL="1828800" lvl="3" indent="-228600" algn="l">
              <a:lnSpc>
                <a:spcPct val="110000"/>
              </a:lnSpc>
              <a:spcBef>
                <a:spcPts val="700"/>
              </a:spcBef>
              <a:spcAft>
                <a:spcPts val="0"/>
              </a:spcAft>
              <a:buSzPts val="1000"/>
              <a:buNone/>
              <a:defRPr sz="1000"/>
            </a:lvl4pPr>
            <a:lvl5pPr marL="2286000" lvl="4" indent="-228600" algn="l">
              <a:lnSpc>
                <a:spcPct val="110000"/>
              </a:lnSpc>
              <a:spcBef>
                <a:spcPts val="700"/>
              </a:spcBef>
              <a:spcAft>
                <a:spcPts val="0"/>
              </a:spcAft>
              <a:buSzPts val="1000"/>
              <a:buNone/>
              <a:defRPr sz="1000"/>
            </a:lvl5pPr>
            <a:lvl6pPr marL="2743200" lvl="5" indent="-228600" algn="l">
              <a:lnSpc>
                <a:spcPct val="110000"/>
              </a:lnSpc>
              <a:spcBef>
                <a:spcPts val="700"/>
              </a:spcBef>
              <a:spcAft>
                <a:spcPts val="0"/>
              </a:spcAft>
              <a:buSzPts val="1000"/>
              <a:buNone/>
              <a:defRPr sz="1000"/>
            </a:lvl6pPr>
            <a:lvl7pPr marL="3200400" lvl="6" indent="-228600" algn="l">
              <a:lnSpc>
                <a:spcPct val="110000"/>
              </a:lnSpc>
              <a:spcBef>
                <a:spcPts val="700"/>
              </a:spcBef>
              <a:spcAft>
                <a:spcPts val="0"/>
              </a:spcAft>
              <a:buSzPts val="1000"/>
              <a:buNone/>
              <a:defRPr sz="1000"/>
            </a:lvl7pPr>
            <a:lvl8pPr marL="3657600" lvl="7" indent="-228600" algn="l">
              <a:lnSpc>
                <a:spcPct val="110000"/>
              </a:lnSpc>
              <a:spcBef>
                <a:spcPts val="700"/>
              </a:spcBef>
              <a:spcAft>
                <a:spcPts val="0"/>
              </a:spcAft>
              <a:buSzPts val="1000"/>
              <a:buNone/>
              <a:defRPr sz="1000"/>
            </a:lvl8pPr>
            <a:lvl9pPr marL="4114800" lvl="8" indent="-228600" algn="l">
              <a:lnSpc>
                <a:spcPct val="110000"/>
              </a:lnSpc>
              <a:spcBef>
                <a:spcPts val="700"/>
              </a:spcBef>
              <a:spcAft>
                <a:spcPts val="0"/>
              </a:spcAft>
              <a:buSzPts val="1000"/>
              <a:buNone/>
              <a:defRPr sz="1000"/>
            </a:lvl9pPr>
          </a:lstStyle>
          <a:p>
            <a:endParaRPr/>
          </a:p>
        </p:txBody>
      </p:sp>
      <p:sp>
        <p:nvSpPr>
          <p:cNvPr id="76" name="Google Shape;76;p24"/>
          <p:cNvSpPr txBox="1">
            <a:spLocks noGrp="1"/>
          </p:cNvSpPr>
          <p:nvPr>
            <p:ph type="dt" idx="10"/>
          </p:nvPr>
        </p:nvSpPr>
        <p:spPr>
          <a:xfrm>
            <a:off x="765950" y="6375679"/>
            <a:ext cx="1232456" cy="34846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4"/>
          <p:cNvSpPr txBox="1">
            <a:spLocks noGrp="1"/>
          </p:cNvSpPr>
          <p:nvPr>
            <p:ph type="ftr" idx="11"/>
          </p:nvPr>
        </p:nvSpPr>
        <p:spPr>
          <a:xfrm>
            <a:off x="2103621" y="6375679"/>
            <a:ext cx="3482178" cy="34579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24"/>
          <p:cNvSpPr txBox="1">
            <a:spLocks noGrp="1"/>
          </p:cNvSpPr>
          <p:nvPr>
            <p:ph type="sldNum" idx="12"/>
          </p:nvPr>
        </p:nvSpPr>
        <p:spPr>
          <a:xfrm>
            <a:off x="5687568" y="6375679"/>
            <a:ext cx="1234440" cy="34579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
        <p:cNvGrpSpPr/>
        <p:nvPr/>
      </p:nvGrpSpPr>
      <p:grpSpPr>
        <a:xfrm>
          <a:off x="0" y="0"/>
          <a:ext cx="0" cy="0"/>
          <a:chOff x="0" y="0"/>
          <a:chExt cx="0" cy="0"/>
        </a:xfrm>
      </p:grpSpPr>
      <p:sp>
        <p:nvSpPr>
          <p:cNvPr id="6" name="Google Shape;6;p15"/>
          <p:cNvSpPr txBox="1">
            <a:spLocks noGrp="1"/>
          </p:cNvSpPr>
          <p:nvPr>
            <p:ph type="title"/>
          </p:nvPr>
        </p:nvSpPr>
        <p:spPr>
          <a:xfrm>
            <a:off x="1251678" y="382385"/>
            <a:ext cx="10178322" cy="149213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0"/>
              </a:spcBef>
              <a:spcAft>
                <a:spcPts val="0"/>
              </a:spcAft>
              <a:buClr>
                <a:schemeClr val="dk2"/>
              </a:buClr>
              <a:buSzPts val="5100"/>
              <a:buFont typeface="Impact"/>
              <a:buNone/>
              <a:defRPr sz="5100" b="0" i="0" u="none" strike="noStrike" cap="none">
                <a:solidFill>
                  <a:schemeClr val="dk2"/>
                </a:solidFill>
                <a:latin typeface="Impact"/>
                <a:ea typeface="Impact"/>
                <a:cs typeface="Impact"/>
                <a:sym typeface="Impact"/>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5"/>
          <p:cNvSpPr txBox="1">
            <a:spLocks noGrp="1"/>
          </p:cNvSpPr>
          <p:nvPr>
            <p:ph type="body" idx="1"/>
          </p:nvPr>
        </p:nvSpPr>
        <p:spPr>
          <a:xfrm>
            <a:off x="1251678" y="2286001"/>
            <a:ext cx="10178322" cy="3593591"/>
          </a:xfrm>
          <a:prstGeom prst="rect">
            <a:avLst/>
          </a:prstGeom>
          <a:noFill/>
          <a:ln>
            <a:noFill/>
          </a:ln>
        </p:spPr>
        <p:txBody>
          <a:bodyPr spcFirstLastPara="1" wrap="square" lIns="91425" tIns="45700" rIns="91425" bIns="45700" anchor="t" anchorCtr="0">
            <a:normAutofit/>
          </a:bodyPr>
          <a:lstStyle>
            <a:lvl1pPr marL="457200" marR="0" lvl="0" indent="-355600" algn="l" rtl="0">
              <a:lnSpc>
                <a:spcPct val="110000"/>
              </a:lnSpc>
              <a:spcBef>
                <a:spcPts val="700"/>
              </a:spcBef>
              <a:spcAft>
                <a:spcPts val="0"/>
              </a:spcAft>
              <a:buClr>
                <a:schemeClr val="dk2"/>
              </a:buClr>
              <a:buSzPts val="2000"/>
              <a:buFont typeface="Arial"/>
              <a:buChar char="•"/>
              <a:defRPr sz="2000" b="0" i="0" u="none" strike="noStrike" cap="none">
                <a:solidFill>
                  <a:srgbClr val="595959"/>
                </a:solidFill>
                <a:latin typeface="Gill Sans"/>
                <a:ea typeface="Gill Sans"/>
                <a:cs typeface="Gill Sans"/>
                <a:sym typeface="Gill Sans"/>
              </a:defRPr>
            </a:lvl1pPr>
            <a:lvl2pPr marL="914400" marR="0" lvl="1" indent="-342900" algn="l" rtl="0">
              <a:lnSpc>
                <a:spcPct val="110000"/>
              </a:lnSpc>
              <a:spcBef>
                <a:spcPts val="700"/>
              </a:spcBef>
              <a:spcAft>
                <a:spcPts val="0"/>
              </a:spcAft>
              <a:buClr>
                <a:schemeClr val="dk2"/>
              </a:buClr>
              <a:buSzPts val="1800"/>
              <a:buFont typeface="Gill Sans"/>
              <a:buChar char="–"/>
              <a:defRPr sz="1800" b="0" i="0" u="none" strike="noStrike" cap="none">
                <a:solidFill>
                  <a:srgbClr val="595959"/>
                </a:solidFill>
                <a:latin typeface="Gill Sans"/>
                <a:ea typeface="Gill Sans"/>
                <a:cs typeface="Gill Sans"/>
                <a:sym typeface="Gill Sans"/>
              </a:defRPr>
            </a:lvl2pPr>
            <a:lvl3pPr marL="1371600" marR="0" lvl="2" indent="-330200" algn="l" rtl="0">
              <a:lnSpc>
                <a:spcPct val="110000"/>
              </a:lnSpc>
              <a:spcBef>
                <a:spcPts val="700"/>
              </a:spcBef>
              <a:spcAft>
                <a:spcPts val="0"/>
              </a:spcAft>
              <a:buClr>
                <a:schemeClr val="dk2"/>
              </a:buClr>
              <a:buSzPts val="1600"/>
              <a:buFont typeface="Arial"/>
              <a:buChar char="•"/>
              <a:defRPr sz="1600" b="0" i="0" u="none" strike="noStrike" cap="none">
                <a:solidFill>
                  <a:srgbClr val="595959"/>
                </a:solidFill>
                <a:latin typeface="Gill Sans"/>
                <a:ea typeface="Gill Sans"/>
                <a:cs typeface="Gill Sans"/>
                <a:sym typeface="Gill Sans"/>
              </a:defRPr>
            </a:lvl3pPr>
            <a:lvl4pPr marL="1828800" marR="0" lvl="3" indent="-317500" algn="l" rtl="0">
              <a:lnSpc>
                <a:spcPct val="110000"/>
              </a:lnSpc>
              <a:spcBef>
                <a:spcPts val="700"/>
              </a:spcBef>
              <a:spcAft>
                <a:spcPts val="0"/>
              </a:spcAft>
              <a:buClr>
                <a:schemeClr val="dk2"/>
              </a:buClr>
              <a:buSzPts val="1400"/>
              <a:buFont typeface="Gill Sans"/>
              <a:buChar char="–"/>
              <a:defRPr sz="1400" b="0" i="0" u="none" strike="noStrike" cap="none">
                <a:solidFill>
                  <a:srgbClr val="595959"/>
                </a:solidFill>
                <a:latin typeface="Gill Sans"/>
                <a:ea typeface="Gill Sans"/>
                <a:cs typeface="Gill Sans"/>
                <a:sym typeface="Gill Sans"/>
              </a:defRPr>
            </a:lvl4pPr>
            <a:lvl5pPr marL="2286000" marR="0" lvl="4" indent="-317500" algn="l" rtl="0">
              <a:lnSpc>
                <a:spcPct val="110000"/>
              </a:lnSpc>
              <a:spcBef>
                <a:spcPts val="700"/>
              </a:spcBef>
              <a:spcAft>
                <a:spcPts val="0"/>
              </a:spcAft>
              <a:buClr>
                <a:schemeClr val="dk2"/>
              </a:buClr>
              <a:buSzPts val="1400"/>
              <a:buFont typeface="Arial"/>
              <a:buChar char="•"/>
              <a:defRPr sz="1400" b="0" i="0" u="none" strike="noStrike" cap="none">
                <a:solidFill>
                  <a:srgbClr val="595959"/>
                </a:solidFill>
                <a:latin typeface="Gill Sans"/>
                <a:ea typeface="Gill Sans"/>
                <a:cs typeface="Gill Sans"/>
                <a:sym typeface="Gill Sans"/>
              </a:defRPr>
            </a:lvl5pPr>
            <a:lvl6pPr marL="2743200" marR="0" lvl="5" indent="-317500" algn="l" rtl="0">
              <a:lnSpc>
                <a:spcPct val="110000"/>
              </a:lnSpc>
              <a:spcBef>
                <a:spcPts val="700"/>
              </a:spcBef>
              <a:spcAft>
                <a:spcPts val="0"/>
              </a:spcAft>
              <a:buClr>
                <a:schemeClr val="dk2"/>
              </a:buClr>
              <a:buSzPts val="1400"/>
              <a:buFont typeface="Gill Sans"/>
              <a:buChar char="–"/>
              <a:defRPr sz="1400" b="0" i="0" u="none" strike="noStrike" cap="none">
                <a:solidFill>
                  <a:srgbClr val="595959"/>
                </a:solidFill>
                <a:latin typeface="Gill Sans"/>
                <a:ea typeface="Gill Sans"/>
                <a:cs typeface="Gill Sans"/>
                <a:sym typeface="Gill Sans"/>
              </a:defRPr>
            </a:lvl6pPr>
            <a:lvl7pPr marL="3200400" marR="0" lvl="6" indent="-317500" algn="l" rtl="0">
              <a:lnSpc>
                <a:spcPct val="110000"/>
              </a:lnSpc>
              <a:spcBef>
                <a:spcPts val="700"/>
              </a:spcBef>
              <a:spcAft>
                <a:spcPts val="0"/>
              </a:spcAft>
              <a:buClr>
                <a:schemeClr val="dk2"/>
              </a:buClr>
              <a:buSzPts val="1400"/>
              <a:buFont typeface="Arial"/>
              <a:buChar char="•"/>
              <a:defRPr sz="1400" b="0" i="0" u="none" strike="noStrike" cap="none">
                <a:solidFill>
                  <a:srgbClr val="595959"/>
                </a:solidFill>
                <a:latin typeface="Gill Sans"/>
                <a:ea typeface="Gill Sans"/>
                <a:cs typeface="Gill Sans"/>
                <a:sym typeface="Gill Sans"/>
              </a:defRPr>
            </a:lvl7pPr>
            <a:lvl8pPr marL="3657600" marR="0" lvl="7" indent="-317500" algn="l" rtl="0">
              <a:lnSpc>
                <a:spcPct val="110000"/>
              </a:lnSpc>
              <a:spcBef>
                <a:spcPts val="700"/>
              </a:spcBef>
              <a:spcAft>
                <a:spcPts val="0"/>
              </a:spcAft>
              <a:buClr>
                <a:schemeClr val="dk2"/>
              </a:buClr>
              <a:buSzPts val="1400"/>
              <a:buFont typeface="Gill Sans"/>
              <a:buChar char="–"/>
              <a:defRPr sz="1400" b="0" i="0" u="none" strike="noStrike" cap="none">
                <a:solidFill>
                  <a:srgbClr val="595959"/>
                </a:solidFill>
                <a:latin typeface="Gill Sans"/>
                <a:ea typeface="Gill Sans"/>
                <a:cs typeface="Gill Sans"/>
                <a:sym typeface="Gill Sans"/>
              </a:defRPr>
            </a:lvl8pPr>
            <a:lvl9pPr marL="4114800" marR="0" lvl="8" indent="-317500" algn="l" rtl="0">
              <a:lnSpc>
                <a:spcPct val="110000"/>
              </a:lnSpc>
              <a:spcBef>
                <a:spcPts val="700"/>
              </a:spcBef>
              <a:spcAft>
                <a:spcPts val="0"/>
              </a:spcAft>
              <a:buClr>
                <a:schemeClr val="dk2"/>
              </a:buClr>
              <a:buSzPts val="1400"/>
              <a:buFont typeface="Arial"/>
              <a:buChar char="•"/>
              <a:defRPr sz="1400" b="0" i="0" u="none" strike="noStrike" cap="none">
                <a:solidFill>
                  <a:srgbClr val="595959"/>
                </a:solidFill>
                <a:latin typeface="Gill Sans"/>
                <a:ea typeface="Gill Sans"/>
                <a:cs typeface="Gill Sans"/>
                <a:sym typeface="Gill Sans"/>
              </a:defRPr>
            </a:lvl9pPr>
          </a:lstStyle>
          <a:p>
            <a:endParaRPr/>
          </a:p>
        </p:txBody>
      </p:sp>
      <p:sp>
        <p:nvSpPr>
          <p:cNvPr id="8" name="Google Shape;8;p15"/>
          <p:cNvSpPr txBox="1">
            <a:spLocks noGrp="1"/>
          </p:cNvSpPr>
          <p:nvPr>
            <p:ph type="dt" idx="10"/>
          </p:nvPr>
        </p:nvSpPr>
        <p:spPr>
          <a:xfrm>
            <a:off x="1251678" y="6375679"/>
            <a:ext cx="2329722" cy="348462"/>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595959"/>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9pPr>
          </a:lstStyle>
          <a:p>
            <a:endParaRPr/>
          </a:p>
        </p:txBody>
      </p:sp>
      <p:sp>
        <p:nvSpPr>
          <p:cNvPr id="9" name="Google Shape;9;p15"/>
          <p:cNvSpPr txBox="1">
            <a:spLocks noGrp="1"/>
          </p:cNvSpPr>
          <p:nvPr>
            <p:ph type="ftr" idx="11"/>
          </p:nvPr>
        </p:nvSpPr>
        <p:spPr>
          <a:xfrm>
            <a:off x="4038600" y="6375679"/>
            <a:ext cx="4114800" cy="345796"/>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595959"/>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9pPr>
          </a:lstStyle>
          <a:p>
            <a:endParaRPr/>
          </a:p>
        </p:txBody>
      </p:sp>
      <p:sp>
        <p:nvSpPr>
          <p:cNvPr id="10" name="Google Shape;10;p15"/>
          <p:cNvSpPr txBox="1">
            <a:spLocks noGrp="1"/>
          </p:cNvSpPr>
          <p:nvPr>
            <p:ph type="sldNum" idx="12"/>
          </p:nvPr>
        </p:nvSpPr>
        <p:spPr>
          <a:xfrm>
            <a:off x="8610601" y="6375679"/>
            <a:ext cx="2819399" cy="345796"/>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595959"/>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11" name="Google Shape;11;p15"/>
          <p:cNvSpPr/>
          <p:nvPr/>
        </p:nvSpPr>
        <p:spPr>
          <a:xfrm>
            <a:off x="0" y="0"/>
            <a:ext cx="885825" cy="6858000"/>
          </a:xfrm>
          <a:custGeom>
            <a:avLst/>
            <a:gdLst/>
            <a:ahLst/>
            <a:cxnLst/>
            <a:rect l="l" t="t" r="r" b="b"/>
            <a:pathLst>
              <a:path w="558" h="4320" extrusionOk="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dk2"/>
          </a:solidFill>
          <a:ln>
            <a:noFill/>
          </a:ln>
        </p:spPr>
      </p:sp>
      <p:sp>
        <p:nvSpPr>
          <p:cNvPr id="12" name="Google Shape;12;p15"/>
          <p:cNvSpPr/>
          <p:nvPr/>
        </p:nvSpPr>
        <p:spPr>
          <a:xfrm>
            <a:off x="11908536" y="0"/>
            <a:ext cx="283464" cy="68580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
          <p:cNvSpPr txBox="1">
            <a:spLocks noGrp="1"/>
          </p:cNvSpPr>
          <p:nvPr>
            <p:ph type="ctrTitle"/>
          </p:nvPr>
        </p:nvSpPr>
        <p:spPr>
          <a:xfrm>
            <a:off x="2692397" y="2255444"/>
            <a:ext cx="8015400" cy="15156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2"/>
              </a:buClr>
              <a:buSzPct val="100000"/>
              <a:buFont typeface="Impact"/>
              <a:buNone/>
            </a:pPr>
            <a:endParaRPr/>
          </a:p>
          <a:p>
            <a:pPr marL="0" lvl="0" indent="0" algn="ctr" rtl="0">
              <a:lnSpc>
                <a:spcPct val="90000"/>
              </a:lnSpc>
              <a:spcBef>
                <a:spcPts val="0"/>
              </a:spcBef>
              <a:spcAft>
                <a:spcPts val="0"/>
              </a:spcAft>
              <a:buClr>
                <a:schemeClr val="dk2"/>
              </a:buClr>
              <a:buSzPct val="100000"/>
              <a:buFont typeface="Impact"/>
              <a:buNone/>
            </a:pPr>
            <a:r>
              <a:rPr lang="en-US"/>
              <a:t>PARKING MANAGEMENT SYSTEM</a:t>
            </a:r>
            <a:endParaRPr/>
          </a:p>
          <a:p>
            <a:pPr marL="0" lvl="0" indent="0" algn="ctr" rtl="0">
              <a:lnSpc>
                <a:spcPct val="90000"/>
              </a:lnSpc>
              <a:spcBef>
                <a:spcPts val="0"/>
              </a:spcBef>
              <a:spcAft>
                <a:spcPts val="0"/>
              </a:spcAft>
              <a:buClr>
                <a:schemeClr val="dk2"/>
              </a:buClr>
              <a:buSzPts val="9000"/>
              <a:buFont typeface="Impact"/>
              <a:buNone/>
            </a:pPr>
            <a:r>
              <a:rPr lang="en-US"/>
              <a:t>   </a:t>
            </a:r>
            <a:endParaRPr sz="600" i="1"/>
          </a:p>
        </p:txBody>
      </p:sp>
      <p:sp>
        <p:nvSpPr>
          <p:cNvPr id="96" name="Google Shape;96;p1"/>
          <p:cNvSpPr txBox="1"/>
          <p:nvPr/>
        </p:nvSpPr>
        <p:spPr>
          <a:xfrm>
            <a:off x="6601699" y="5509200"/>
            <a:ext cx="5929200" cy="1021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Gill Sans"/>
                <a:ea typeface="Gill Sans"/>
                <a:cs typeface="Gill Sans"/>
                <a:sym typeface="Gill Sans"/>
              </a:rPr>
              <a:t>LRG GOVERNMENT ARTS COLLEGE FOR WOMEN </a:t>
            </a:r>
            <a:endParaRPr sz="1800" b="0" i="0" u="none" strike="noStrike" cap="none">
              <a:solidFill>
                <a:srgbClr val="000000"/>
              </a:solidFill>
              <a:latin typeface="Gill Sans"/>
              <a:ea typeface="Gill Sans"/>
              <a:cs typeface="Gill Sans"/>
              <a:sym typeface="Gill Sans"/>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Gill Sans"/>
                <a:ea typeface="Gill Sans"/>
                <a:cs typeface="Gill Sans"/>
                <a:sym typeface="Gill Sans"/>
              </a:rPr>
              <a:t>KAVITHA M, ||| BSC COMPUTER SCIENCE </a:t>
            </a:r>
            <a:endParaRPr sz="1800" b="0" i="0" u="none" strike="noStrike" cap="none">
              <a:solidFill>
                <a:srgbClr val="000000"/>
              </a:solidFill>
              <a:latin typeface="Gill Sans"/>
              <a:ea typeface="Gill Sans"/>
              <a:cs typeface="Gill Sans"/>
              <a:sym typeface="Gill Sans"/>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Gill Sans"/>
                <a:ea typeface="Gill Sans"/>
                <a:cs typeface="Gill Sans"/>
                <a:sym typeface="Gill Sans"/>
              </a:rPr>
              <a:t>GUIDE NAME : Mrs .KOMALA VALLI  MSC...MPhil…</a:t>
            </a:r>
            <a:endParaRPr sz="1800" b="0" i="0" u="none" strike="noStrike" cap="none">
              <a:solidFill>
                <a:srgbClr val="000000"/>
              </a:solidFill>
              <a:latin typeface="Gill Sans"/>
              <a:ea typeface="Gill Sans"/>
              <a:cs typeface="Gill Sans"/>
              <a:sym typeface="Gill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0"/>
          <p:cNvSpPr txBox="1">
            <a:spLocks noGrp="1"/>
          </p:cNvSpPr>
          <p:nvPr>
            <p:ph type="body" idx="1"/>
          </p:nvPr>
        </p:nvSpPr>
        <p:spPr>
          <a:xfrm>
            <a:off x="1251675" y="713325"/>
            <a:ext cx="10178400" cy="5166300"/>
          </a:xfrm>
          <a:prstGeom prst="rect">
            <a:avLst/>
          </a:prstGeom>
          <a:noFill/>
          <a:ln>
            <a:noFill/>
          </a:ln>
        </p:spPr>
        <p:txBody>
          <a:bodyPr spcFirstLastPara="1" wrap="square" lIns="91425" tIns="45700" rIns="91425" bIns="45700" anchor="t" anchorCtr="0">
            <a:normAutofit fontScale="92500"/>
          </a:bodyPr>
          <a:lstStyle/>
          <a:p>
            <a:pPr marL="0" marR="0" lvl="0" indent="0" algn="l" rtl="0">
              <a:lnSpc>
                <a:spcPct val="150000"/>
              </a:lnSpc>
              <a:spcBef>
                <a:spcPts val="0"/>
              </a:spcBef>
              <a:spcAft>
                <a:spcPts val="0"/>
              </a:spcAft>
              <a:buSzPct val="78260"/>
              <a:buNone/>
            </a:pPr>
            <a:r>
              <a:rPr lang="en-US" sz="2300">
                <a:solidFill>
                  <a:schemeClr val="dk1"/>
                </a:solidFill>
                <a:latin typeface="Impact"/>
                <a:ea typeface="Impact"/>
                <a:cs typeface="Impact"/>
                <a:sym typeface="Impact"/>
              </a:rPr>
              <a:t>Module Description :</a:t>
            </a:r>
            <a:endParaRPr sz="2300">
              <a:solidFill>
                <a:schemeClr val="dk1"/>
              </a:solidFill>
              <a:latin typeface="Impact"/>
              <a:ea typeface="Impact"/>
              <a:cs typeface="Impact"/>
              <a:sym typeface="Impact"/>
            </a:endParaRPr>
          </a:p>
          <a:p>
            <a:pPr marL="0" marR="0" lvl="0" indent="0" algn="l" rtl="0">
              <a:lnSpc>
                <a:spcPct val="150000"/>
              </a:lnSpc>
              <a:spcBef>
                <a:spcPts val="0"/>
              </a:spcBef>
              <a:spcAft>
                <a:spcPts val="0"/>
              </a:spcAft>
              <a:buSzPct val="78260"/>
              <a:buNone/>
            </a:pPr>
            <a:endParaRPr sz="2300" b="1">
              <a:solidFill>
                <a:schemeClr val="dk1"/>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SzPct val="78260"/>
              <a:buNone/>
            </a:pPr>
            <a:r>
              <a:rPr lang="en-US" sz="2300" b="1">
                <a:solidFill>
                  <a:schemeClr val="dk1"/>
                </a:solidFill>
                <a:latin typeface="Times New Roman"/>
                <a:ea typeface="Times New Roman"/>
                <a:cs typeface="Times New Roman"/>
                <a:sym typeface="Times New Roman"/>
              </a:rPr>
              <a:t>Customer Registration</a:t>
            </a:r>
            <a:endParaRPr sz="2300">
              <a:solidFill>
                <a:schemeClr val="dk1"/>
              </a:solidFill>
              <a:latin typeface="Calibri"/>
              <a:ea typeface="Calibri"/>
              <a:cs typeface="Calibri"/>
              <a:sym typeface="Calibri"/>
            </a:endParaRPr>
          </a:p>
          <a:p>
            <a:pPr marL="914400" marR="0" lvl="0" indent="-477996" algn="l" rtl="0">
              <a:lnSpc>
                <a:spcPct val="150000"/>
              </a:lnSpc>
              <a:spcBef>
                <a:spcPts val="0"/>
              </a:spcBef>
              <a:spcAft>
                <a:spcPts val="0"/>
              </a:spcAft>
              <a:buClr>
                <a:schemeClr val="dk1"/>
              </a:buClr>
              <a:buSzPct val="100000"/>
              <a:buChar char="•"/>
            </a:pPr>
            <a:r>
              <a:rPr lang="en-US" sz="2300">
                <a:solidFill>
                  <a:schemeClr val="dk1"/>
                </a:solidFill>
                <a:latin typeface="Times New Roman"/>
                <a:ea typeface="Times New Roman"/>
                <a:cs typeface="Times New Roman"/>
                <a:sym typeface="Times New Roman"/>
              </a:rPr>
              <a:t>This module is used to create customer by workers or manager. Every customer has registered in this module. We can see our customer details manually.</a:t>
            </a:r>
            <a:endParaRPr sz="2300">
              <a:solidFill>
                <a:schemeClr val="dk1"/>
              </a:solidFill>
              <a:latin typeface="Calibri"/>
              <a:ea typeface="Calibri"/>
              <a:cs typeface="Calibri"/>
              <a:sym typeface="Calibri"/>
            </a:endParaRPr>
          </a:p>
          <a:p>
            <a:pPr marL="0" marR="0" lvl="0" indent="0" algn="l" rtl="0">
              <a:lnSpc>
                <a:spcPct val="150000"/>
              </a:lnSpc>
              <a:spcBef>
                <a:spcPts val="1000"/>
              </a:spcBef>
              <a:spcAft>
                <a:spcPts val="0"/>
              </a:spcAft>
              <a:buSzPct val="78260"/>
              <a:buNone/>
            </a:pPr>
            <a:r>
              <a:rPr lang="en-US" sz="2300" b="1">
                <a:solidFill>
                  <a:schemeClr val="dk1"/>
                </a:solidFill>
                <a:latin typeface="Times New Roman"/>
                <a:ea typeface="Times New Roman"/>
                <a:cs typeface="Times New Roman"/>
                <a:sym typeface="Times New Roman"/>
              </a:rPr>
              <a:t> Generate Token</a:t>
            </a:r>
            <a:endParaRPr sz="2300">
              <a:solidFill>
                <a:schemeClr val="dk1"/>
              </a:solidFill>
              <a:latin typeface="Calibri"/>
              <a:ea typeface="Calibri"/>
              <a:cs typeface="Calibri"/>
              <a:sym typeface="Calibri"/>
            </a:endParaRPr>
          </a:p>
          <a:p>
            <a:pPr marL="914400" marR="0" lvl="0" indent="-477996" algn="l" rtl="0">
              <a:lnSpc>
                <a:spcPct val="150000"/>
              </a:lnSpc>
              <a:spcBef>
                <a:spcPts val="1000"/>
              </a:spcBef>
              <a:spcAft>
                <a:spcPts val="0"/>
              </a:spcAft>
              <a:buClr>
                <a:schemeClr val="dk1"/>
              </a:buClr>
              <a:buSzPct val="100000"/>
              <a:buChar char="•"/>
            </a:pPr>
            <a:r>
              <a:rPr lang="en-US" sz="2300">
                <a:solidFill>
                  <a:schemeClr val="dk1"/>
                </a:solidFill>
                <a:latin typeface="Times New Roman"/>
                <a:ea typeface="Times New Roman"/>
                <a:cs typeface="Times New Roman"/>
                <a:sym typeface="Times New Roman"/>
              </a:rPr>
              <a:t>After customer parking their vehicle token number was automatically generated. Based on this token number we can calculate the amount. The amount was automatically calculate based on the total number of hours.</a:t>
            </a:r>
            <a:endParaRPr sz="23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1"/>
          <p:cNvSpPr txBox="1">
            <a:spLocks noGrp="1"/>
          </p:cNvSpPr>
          <p:nvPr>
            <p:ph type="title"/>
          </p:nvPr>
        </p:nvSpPr>
        <p:spPr>
          <a:xfrm>
            <a:off x="1251678" y="382385"/>
            <a:ext cx="10178400" cy="1492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2"/>
              </a:buClr>
              <a:buSzPts val="5100"/>
              <a:buFont typeface="Impact"/>
              <a:buNone/>
            </a:pPr>
            <a:endParaRPr/>
          </a:p>
        </p:txBody>
      </p:sp>
      <p:sp>
        <p:nvSpPr>
          <p:cNvPr id="155" name="Google Shape;155;p11"/>
          <p:cNvSpPr txBox="1">
            <a:spLocks noGrp="1"/>
          </p:cNvSpPr>
          <p:nvPr>
            <p:ph type="body" idx="1"/>
          </p:nvPr>
        </p:nvSpPr>
        <p:spPr>
          <a:xfrm>
            <a:off x="1006800" y="644946"/>
            <a:ext cx="10178400" cy="4572000"/>
          </a:xfrm>
          <a:prstGeom prst="rect">
            <a:avLst/>
          </a:prstGeom>
          <a:noFill/>
          <a:ln>
            <a:noFill/>
          </a:ln>
        </p:spPr>
        <p:txBody>
          <a:bodyPr spcFirstLastPara="1" wrap="square" lIns="91425" tIns="45700" rIns="91425" bIns="45700" anchor="t" anchorCtr="0">
            <a:normAutofit fontScale="92500" lnSpcReduction="10000"/>
          </a:bodyPr>
          <a:lstStyle/>
          <a:p>
            <a:pPr marL="0" marR="0" lvl="0" indent="0" algn="l" rtl="0">
              <a:lnSpc>
                <a:spcPct val="150000"/>
              </a:lnSpc>
              <a:spcBef>
                <a:spcPts val="0"/>
              </a:spcBef>
              <a:spcAft>
                <a:spcPts val="0"/>
              </a:spcAft>
              <a:buSzPts val="1800"/>
              <a:buNone/>
            </a:pPr>
            <a:r>
              <a:rPr lang="en-US" sz="2100" b="1">
                <a:latin typeface="Times New Roman"/>
                <a:ea typeface="Times New Roman"/>
                <a:cs typeface="Times New Roman"/>
                <a:sym typeface="Times New Roman"/>
              </a:rPr>
              <a:t>Parking Slot Registration</a:t>
            </a:r>
            <a:endParaRPr sz="2100">
              <a:latin typeface="Calibri"/>
              <a:ea typeface="Calibri"/>
              <a:cs typeface="Calibri"/>
              <a:sym typeface="Calibri"/>
            </a:endParaRPr>
          </a:p>
          <a:p>
            <a:pPr marL="685800" marR="0" lvl="0" indent="-256222" algn="l" rtl="0">
              <a:lnSpc>
                <a:spcPct val="150000"/>
              </a:lnSpc>
              <a:spcBef>
                <a:spcPts val="1000"/>
              </a:spcBef>
              <a:spcAft>
                <a:spcPts val="0"/>
              </a:spcAft>
              <a:buSzPts val="2100"/>
              <a:buChar char="•"/>
            </a:pPr>
            <a:r>
              <a:rPr lang="en-US" sz="2100">
                <a:latin typeface="Times New Roman"/>
                <a:ea typeface="Times New Roman"/>
                <a:cs typeface="Times New Roman"/>
                <a:sym typeface="Times New Roman"/>
              </a:rPr>
              <a:t>This module will be creating slot for parking space. Before parking customer, the administrator will create the parking slot space. This is a kind of rule based on its parking area.</a:t>
            </a:r>
            <a:endParaRPr sz="2100">
              <a:latin typeface="Calibri"/>
              <a:ea typeface="Calibri"/>
              <a:cs typeface="Calibri"/>
              <a:sym typeface="Calibri"/>
            </a:endParaRPr>
          </a:p>
          <a:p>
            <a:pPr marL="0" marR="0" lvl="0" indent="0" algn="l" rtl="0">
              <a:lnSpc>
                <a:spcPct val="150000"/>
              </a:lnSpc>
              <a:spcBef>
                <a:spcPts val="1000"/>
              </a:spcBef>
              <a:spcAft>
                <a:spcPts val="0"/>
              </a:spcAft>
              <a:buSzPts val="1800"/>
              <a:buNone/>
            </a:pPr>
            <a:r>
              <a:rPr lang="en-US" sz="2100" b="1">
                <a:latin typeface="Times New Roman"/>
                <a:ea typeface="Times New Roman"/>
                <a:cs typeface="Times New Roman"/>
                <a:sym typeface="Times New Roman"/>
              </a:rPr>
              <a:t>IN/OUT Entry Registration</a:t>
            </a:r>
            <a:endParaRPr sz="2100">
              <a:latin typeface="Calibri"/>
              <a:ea typeface="Calibri"/>
              <a:cs typeface="Calibri"/>
              <a:sym typeface="Calibri"/>
            </a:endParaRPr>
          </a:p>
          <a:p>
            <a:pPr marL="914400" marR="0" lvl="0" indent="-484822" algn="l" rtl="0">
              <a:lnSpc>
                <a:spcPct val="150000"/>
              </a:lnSpc>
              <a:spcBef>
                <a:spcPts val="0"/>
              </a:spcBef>
              <a:spcAft>
                <a:spcPts val="0"/>
              </a:spcAft>
              <a:buSzPts val="2100"/>
              <a:buChar char="•"/>
            </a:pPr>
            <a:r>
              <a:rPr lang="en-US" sz="2100">
                <a:latin typeface="Times New Roman"/>
                <a:ea typeface="Times New Roman"/>
                <a:cs typeface="Times New Roman"/>
                <a:sym typeface="Times New Roman"/>
              </a:rPr>
              <a:t>An IN/OUT entry registration module handle the in out time details, some peoples are managing this, this is a main module because used on this to we can collect the parking and generating the bill amount</a:t>
            </a:r>
            <a:endParaRPr sz="2100">
              <a:latin typeface="Calibri"/>
              <a:ea typeface="Calibri"/>
              <a:cs typeface="Calibri"/>
              <a:sym typeface="Calibri"/>
            </a:endParaRPr>
          </a:p>
          <a:p>
            <a:pPr marL="0" marR="0" lvl="0" indent="0" algn="l" rtl="0">
              <a:lnSpc>
                <a:spcPct val="150000"/>
              </a:lnSpc>
              <a:spcBef>
                <a:spcPts val="0"/>
              </a:spcBef>
              <a:spcAft>
                <a:spcPts val="0"/>
              </a:spcAft>
              <a:buSzPts val="1800"/>
              <a:buNone/>
            </a:pPr>
            <a:r>
              <a:rPr lang="en-US" sz="2100" b="1">
                <a:latin typeface="Times New Roman"/>
                <a:ea typeface="Times New Roman"/>
                <a:cs typeface="Times New Roman"/>
                <a:sym typeface="Times New Roman"/>
              </a:rPr>
              <a:t>Billing Report</a:t>
            </a:r>
            <a:endParaRPr sz="2100">
              <a:latin typeface="Calibri"/>
              <a:ea typeface="Calibri"/>
              <a:cs typeface="Calibri"/>
              <a:sym typeface="Calibri"/>
            </a:endParaRPr>
          </a:p>
          <a:p>
            <a:pPr marL="914400" marR="0" lvl="0" indent="-484822" algn="l" rtl="0">
              <a:lnSpc>
                <a:spcPct val="150000"/>
              </a:lnSpc>
              <a:spcBef>
                <a:spcPts val="1000"/>
              </a:spcBef>
              <a:spcAft>
                <a:spcPts val="0"/>
              </a:spcAft>
              <a:buSzPts val="2100"/>
              <a:buChar char="•"/>
            </a:pPr>
            <a:r>
              <a:rPr lang="en-US" sz="2100">
                <a:latin typeface="Times New Roman"/>
                <a:ea typeface="Times New Roman"/>
                <a:cs typeface="Times New Roman"/>
                <a:sym typeface="Times New Roman"/>
              </a:rPr>
              <a:t>Billing report will be generated on every customer left. Administrator saw the income and outgoing billing report. We can saw the daily report also.</a:t>
            </a:r>
            <a:endParaRPr sz="210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2"/>
          <p:cNvSpPr txBox="1">
            <a:spLocks noGrp="1"/>
          </p:cNvSpPr>
          <p:nvPr>
            <p:ph type="title"/>
          </p:nvPr>
        </p:nvSpPr>
        <p:spPr>
          <a:xfrm>
            <a:off x="1251678" y="382385"/>
            <a:ext cx="10178400" cy="1492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2"/>
              </a:buClr>
              <a:buSzPts val="5100"/>
              <a:buFont typeface="Impact"/>
              <a:buNone/>
            </a:pPr>
            <a:r>
              <a:rPr lang="en-US"/>
              <a:t>DATA FLOW DIAGRAM</a:t>
            </a:r>
            <a:endParaRPr/>
          </a:p>
        </p:txBody>
      </p:sp>
      <p:sp>
        <p:nvSpPr>
          <p:cNvPr id="161" name="Google Shape;161;p12"/>
          <p:cNvSpPr txBox="1">
            <a:spLocks noGrp="1"/>
          </p:cNvSpPr>
          <p:nvPr>
            <p:ph type="body" idx="1"/>
          </p:nvPr>
        </p:nvSpPr>
        <p:spPr>
          <a:xfrm>
            <a:off x="1251678" y="2286001"/>
            <a:ext cx="10178400" cy="3593700"/>
          </a:xfrm>
          <a:prstGeom prst="rect">
            <a:avLst/>
          </a:prstGeom>
          <a:noFill/>
          <a:ln>
            <a:noFill/>
          </a:ln>
        </p:spPr>
        <p:txBody>
          <a:bodyPr spcFirstLastPara="1" wrap="square" lIns="91425" tIns="45700" rIns="91425" bIns="45700" anchor="t" anchorCtr="0">
            <a:normAutofit/>
          </a:bodyPr>
          <a:lstStyle/>
          <a:p>
            <a:pPr marL="228600" lvl="0" indent="-228600" algn="l" rtl="0">
              <a:lnSpc>
                <a:spcPct val="110000"/>
              </a:lnSpc>
              <a:spcBef>
                <a:spcPts val="0"/>
              </a:spcBef>
              <a:spcAft>
                <a:spcPts val="0"/>
              </a:spcAft>
              <a:buSzPts val="2000"/>
              <a:buChar char="•"/>
            </a:pPr>
            <a:r>
              <a:rPr lang="en-US"/>
              <a:t>Level 0</a:t>
            </a:r>
            <a:endParaRPr/>
          </a:p>
          <a:p>
            <a:pPr marL="0" lvl="0" indent="0" algn="l" rtl="0">
              <a:lnSpc>
                <a:spcPct val="110000"/>
              </a:lnSpc>
              <a:spcBef>
                <a:spcPts val="700"/>
              </a:spcBef>
              <a:spcAft>
                <a:spcPts val="0"/>
              </a:spcAft>
              <a:buSzPts val="2000"/>
              <a:buNone/>
            </a:pPr>
            <a:endParaRPr/>
          </a:p>
          <a:p>
            <a:pPr marL="0" lvl="0" indent="0" algn="l" rtl="0">
              <a:lnSpc>
                <a:spcPct val="110000"/>
              </a:lnSpc>
              <a:spcBef>
                <a:spcPts val="700"/>
              </a:spcBef>
              <a:spcAft>
                <a:spcPts val="0"/>
              </a:spcAft>
              <a:buSzPts val="2000"/>
              <a:buNone/>
            </a:pPr>
            <a:r>
              <a:rPr lang="en-US"/>
              <a:t>                                                 </a:t>
            </a:r>
            <a:endParaRPr/>
          </a:p>
          <a:p>
            <a:pPr marL="0" lvl="0" indent="0" algn="l" rtl="0">
              <a:lnSpc>
                <a:spcPct val="110000"/>
              </a:lnSpc>
              <a:spcBef>
                <a:spcPts val="700"/>
              </a:spcBef>
              <a:spcAft>
                <a:spcPts val="0"/>
              </a:spcAft>
              <a:buSzPts val="2000"/>
              <a:buNone/>
            </a:pPr>
            <a:r>
              <a:rPr lang="en-US" sz="1200"/>
              <a:t>                                                                             username                                               username</a:t>
            </a:r>
            <a:endParaRPr sz="1200"/>
          </a:p>
          <a:p>
            <a:pPr marL="0" lvl="0" indent="0" algn="l" rtl="0">
              <a:lnSpc>
                <a:spcPct val="110000"/>
              </a:lnSpc>
              <a:spcBef>
                <a:spcPts val="700"/>
              </a:spcBef>
              <a:spcAft>
                <a:spcPts val="0"/>
              </a:spcAft>
              <a:buSzPts val="2000"/>
              <a:buNone/>
            </a:pPr>
            <a:r>
              <a:rPr lang="en-US"/>
              <a:t>     </a:t>
            </a:r>
            <a:endParaRPr/>
          </a:p>
          <a:p>
            <a:pPr marL="0" lvl="0" indent="0" algn="l" rtl="0">
              <a:lnSpc>
                <a:spcPct val="110000"/>
              </a:lnSpc>
              <a:spcBef>
                <a:spcPts val="700"/>
              </a:spcBef>
              <a:spcAft>
                <a:spcPts val="0"/>
              </a:spcAft>
              <a:buSzPts val="2000"/>
              <a:buNone/>
            </a:pPr>
            <a:r>
              <a:rPr lang="en-US" sz="1200"/>
              <a:t>                                                                             password                                                   password</a:t>
            </a:r>
            <a:endParaRPr/>
          </a:p>
        </p:txBody>
      </p:sp>
      <p:cxnSp>
        <p:nvCxnSpPr>
          <p:cNvPr id="162" name="Google Shape;162;p12"/>
          <p:cNvCxnSpPr/>
          <p:nvPr/>
        </p:nvCxnSpPr>
        <p:spPr>
          <a:xfrm rot="10800000">
            <a:off x="4453048" y="3786189"/>
            <a:ext cx="1357200" cy="0"/>
          </a:xfrm>
          <a:prstGeom prst="straightConnector1">
            <a:avLst/>
          </a:prstGeom>
          <a:noFill/>
          <a:ln w="9525" cap="flat" cmpd="sng">
            <a:solidFill>
              <a:schemeClr val="dk1"/>
            </a:solidFill>
            <a:prstDash val="solid"/>
            <a:round/>
            <a:headEnd type="none" w="sm" len="sm"/>
            <a:tailEnd type="stealth" w="med" len="med"/>
          </a:ln>
        </p:spPr>
      </p:cxnSp>
      <p:sp>
        <p:nvSpPr>
          <p:cNvPr id="163" name="Google Shape;163;p12"/>
          <p:cNvSpPr/>
          <p:nvPr/>
        </p:nvSpPr>
        <p:spPr>
          <a:xfrm>
            <a:off x="2666976" y="3643314"/>
            <a:ext cx="1785900" cy="6429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owner</a:t>
            </a:r>
            <a:endParaRPr sz="1400" b="0" i="0" u="none" strike="noStrike" cap="none">
              <a:solidFill>
                <a:schemeClr val="lt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164" name="Google Shape;164;p12"/>
          <p:cNvCxnSpPr/>
          <p:nvPr/>
        </p:nvCxnSpPr>
        <p:spPr>
          <a:xfrm>
            <a:off x="4452926" y="4214818"/>
            <a:ext cx="1357200" cy="1500"/>
          </a:xfrm>
          <a:prstGeom prst="straightConnector1">
            <a:avLst/>
          </a:prstGeom>
          <a:noFill/>
          <a:ln w="9525" cap="flat" cmpd="sng">
            <a:solidFill>
              <a:schemeClr val="dk1"/>
            </a:solidFill>
            <a:prstDash val="solid"/>
            <a:round/>
            <a:headEnd type="none" w="sm" len="sm"/>
            <a:tailEnd type="stealth" w="med" len="med"/>
          </a:ln>
        </p:spPr>
      </p:cxnSp>
      <p:sp>
        <p:nvSpPr>
          <p:cNvPr id="165" name="Google Shape;165;p12"/>
          <p:cNvSpPr/>
          <p:nvPr/>
        </p:nvSpPr>
        <p:spPr>
          <a:xfrm>
            <a:off x="5810248" y="3286124"/>
            <a:ext cx="1428900" cy="1285800"/>
          </a:xfrm>
          <a:prstGeom prst="ellipse">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0" i="0" u="none" strike="noStrike" cap="none">
                <a:solidFill>
                  <a:schemeClr val="dk1"/>
                </a:solidFill>
                <a:latin typeface="Arial"/>
                <a:ea typeface="Arial"/>
                <a:cs typeface="Arial"/>
                <a:sym typeface="Arial"/>
              </a:rPr>
              <a:t>Parking management</a:t>
            </a:r>
            <a:endParaRPr sz="1000" b="0" i="0" u="none" strike="noStrike" cap="none">
              <a:solidFill>
                <a:schemeClr val="dk1"/>
              </a:solidFill>
              <a:latin typeface="Arial"/>
              <a:ea typeface="Arial"/>
              <a:cs typeface="Arial"/>
              <a:sym typeface="Arial"/>
            </a:endParaRPr>
          </a:p>
        </p:txBody>
      </p:sp>
      <p:cxnSp>
        <p:nvCxnSpPr>
          <p:cNvPr id="166" name="Google Shape;166;p12"/>
          <p:cNvCxnSpPr/>
          <p:nvPr/>
        </p:nvCxnSpPr>
        <p:spPr>
          <a:xfrm rot="10800000">
            <a:off x="7167692" y="3786278"/>
            <a:ext cx="1357200" cy="1500"/>
          </a:xfrm>
          <a:prstGeom prst="straightConnector1">
            <a:avLst/>
          </a:prstGeom>
          <a:noFill/>
          <a:ln w="9525" cap="flat" cmpd="sng">
            <a:solidFill>
              <a:schemeClr val="dk1"/>
            </a:solidFill>
            <a:prstDash val="solid"/>
            <a:round/>
            <a:headEnd type="none" w="sm" len="sm"/>
            <a:tailEnd type="stealth" w="med" len="med"/>
          </a:ln>
        </p:spPr>
      </p:cxnSp>
      <p:cxnSp>
        <p:nvCxnSpPr>
          <p:cNvPr id="167" name="Google Shape;167;p12"/>
          <p:cNvCxnSpPr/>
          <p:nvPr/>
        </p:nvCxnSpPr>
        <p:spPr>
          <a:xfrm>
            <a:off x="7239008" y="4143380"/>
            <a:ext cx="1214400" cy="1500"/>
          </a:xfrm>
          <a:prstGeom prst="straightConnector1">
            <a:avLst/>
          </a:prstGeom>
          <a:noFill/>
          <a:ln w="9525" cap="flat" cmpd="sng">
            <a:solidFill>
              <a:schemeClr val="dk1"/>
            </a:solidFill>
            <a:prstDash val="solid"/>
            <a:round/>
            <a:headEnd type="none" w="sm" len="sm"/>
            <a:tailEnd type="stealth" w="med" len="med"/>
          </a:ln>
        </p:spPr>
      </p:cxnSp>
      <p:sp>
        <p:nvSpPr>
          <p:cNvPr id="168" name="Google Shape;168;p12"/>
          <p:cNvSpPr/>
          <p:nvPr/>
        </p:nvSpPr>
        <p:spPr>
          <a:xfrm>
            <a:off x="8524892" y="3571876"/>
            <a:ext cx="1714500" cy="6429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customer</a:t>
            </a:r>
            <a:endParaRPr sz="1400" b="0" i="0" u="none" strike="noStrike" cap="non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
          <p:cNvSpPr txBox="1"/>
          <p:nvPr>
            <p:ph type="title"/>
          </p:nvPr>
        </p:nvSpPr>
        <p:spPr>
          <a:xfrm>
            <a:off x="1251678" y="382385"/>
            <a:ext cx="10178400" cy="1492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2"/>
              </a:buClr>
              <a:buSzPts val="5100"/>
              <a:buFont typeface="Impact"/>
              <a:buNone/>
            </a:pPr>
            <a:r>
              <a:rPr lang="en-IN"/>
              <a:t>LEVEL 1:</a:t>
            </a:r>
            <a:endParaRPr/>
          </a:p>
        </p:txBody>
      </p:sp>
      <p:sp>
        <p:nvSpPr>
          <p:cNvPr id="177" name="Google Shape;177;p1"/>
          <p:cNvSpPr/>
          <p:nvPr/>
        </p:nvSpPr>
        <p:spPr>
          <a:xfrm>
            <a:off x="2166424" y="1505243"/>
            <a:ext cx="1872000" cy="612000"/>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lang="en-IN" sz="1800">
                <a:solidFill>
                  <a:schemeClr val="dk1"/>
                </a:solidFill>
              </a:rPr>
              <a:t>Admin</a:t>
            </a:r>
            <a:endParaRPr b="0" i="0" sz="1800" u="none" cap="none" strike="noStrike">
              <a:solidFill>
                <a:schemeClr val="dk1"/>
              </a:solidFill>
              <a:latin typeface="Arial"/>
              <a:ea typeface="Arial"/>
              <a:cs typeface="Arial"/>
              <a:sym typeface="Arial"/>
            </a:endParaRPr>
          </a:p>
        </p:txBody>
      </p:sp>
      <p:cxnSp>
        <p:nvCxnSpPr>
          <p:cNvPr id="178" name="Google Shape;178;p1"/>
          <p:cNvCxnSpPr/>
          <p:nvPr/>
        </p:nvCxnSpPr>
        <p:spPr>
          <a:xfrm flipH="1" rot="10800000">
            <a:off x="4079631" y="1772497"/>
            <a:ext cx="1364700" cy="14100"/>
          </a:xfrm>
          <a:prstGeom prst="straightConnector1">
            <a:avLst/>
          </a:prstGeom>
          <a:noFill/>
          <a:ln cap="flat" cmpd="sng" w="9525">
            <a:solidFill>
              <a:schemeClr val="dk1"/>
            </a:solidFill>
            <a:prstDash val="solid"/>
            <a:round/>
            <a:headEnd len="sm" w="sm" type="none"/>
            <a:tailEnd len="med" w="med" type="stealth"/>
          </a:ln>
        </p:spPr>
      </p:cxnSp>
      <p:sp>
        <p:nvSpPr>
          <p:cNvPr id="179" name="Google Shape;179;p1"/>
          <p:cNvSpPr/>
          <p:nvPr/>
        </p:nvSpPr>
        <p:spPr>
          <a:xfrm>
            <a:off x="5402000" y="1308300"/>
            <a:ext cx="1561500" cy="816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lang="en-IN">
                <a:solidFill>
                  <a:schemeClr val="dk1"/>
                </a:solidFill>
              </a:rPr>
              <a:t>    Add customer</a:t>
            </a:r>
            <a:endParaRPr>
              <a:solidFill>
                <a:schemeClr val="dk1"/>
              </a:solidFill>
            </a:endParaRPr>
          </a:p>
          <a:p>
            <a:pPr indent="0" lvl="0" marL="0" marR="0" rtl="0" algn="l">
              <a:lnSpc>
                <a:spcPct val="100000"/>
              </a:lnSpc>
              <a:spcBef>
                <a:spcPts val="0"/>
              </a:spcBef>
              <a:spcAft>
                <a:spcPts val="0"/>
              </a:spcAft>
              <a:buNone/>
            </a:pPr>
            <a:r>
              <a:rPr lang="en-IN">
                <a:solidFill>
                  <a:schemeClr val="dk1"/>
                </a:solidFill>
              </a:rPr>
              <a:t>    details </a:t>
            </a:r>
            <a:endParaRPr b="0" i="0" sz="1400" u="none" cap="none" strike="noStrike">
              <a:solidFill>
                <a:schemeClr val="dk1"/>
              </a:solidFill>
              <a:latin typeface="Arial"/>
              <a:ea typeface="Arial"/>
              <a:cs typeface="Arial"/>
              <a:sym typeface="Arial"/>
            </a:endParaRPr>
          </a:p>
        </p:txBody>
      </p:sp>
      <p:cxnSp>
        <p:nvCxnSpPr>
          <p:cNvPr id="180" name="Google Shape;180;p1"/>
          <p:cNvCxnSpPr/>
          <p:nvPr/>
        </p:nvCxnSpPr>
        <p:spPr>
          <a:xfrm flipH="1" rot="10800000">
            <a:off x="6949440" y="1772497"/>
            <a:ext cx="1125300" cy="14100"/>
          </a:xfrm>
          <a:prstGeom prst="straightConnector1">
            <a:avLst/>
          </a:prstGeom>
          <a:noFill/>
          <a:ln cap="flat" cmpd="sng" w="9525">
            <a:solidFill>
              <a:schemeClr val="dk1"/>
            </a:solidFill>
            <a:prstDash val="solid"/>
            <a:round/>
            <a:headEnd len="sm" w="sm" type="none"/>
            <a:tailEnd len="med" w="med" type="stealth"/>
          </a:ln>
        </p:spPr>
      </p:cxnSp>
      <p:sp>
        <p:nvSpPr>
          <p:cNvPr id="181" name="Google Shape;181;p1"/>
          <p:cNvSpPr/>
          <p:nvPr/>
        </p:nvSpPr>
        <p:spPr>
          <a:xfrm>
            <a:off x="8102992" y="1434904"/>
            <a:ext cx="2180492" cy="618979"/>
          </a:xfrm>
          <a:prstGeom prst="flowChartPredefinedProcess">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IN" sz="1400" u="none" cap="none" strike="noStrike">
                <a:solidFill>
                  <a:schemeClr val="dk1"/>
                </a:solidFill>
                <a:latin typeface="Arial"/>
                <a:ea typeface="Arial"/>
                <a:cs typeface="Arial"/>
                <a:sym typeface="Arial"/>
              </a:rPr>
              <a:t>customer</a:t>
            </a:r>
            <a:endParaRPr b="0" i="0" sz="1400" u="none" cap="none" strike="noStrike">
              <a:solidFill>
                <a:schemeClr val="dk1"/>
              </a:solidFill>
              <a:latin typeface="Arial"/>
              <a:ea typeface="Arial"/>
              <a:cs typeface="Arial"/>
              <a:sym typeface="Arial"/>
            </a:endParaRPr>
          </a:p>
        </p:txBody>
      </p:sp>
      <p:cxnSp>
        <p:nvCxnSpPr>
          <p:cNvPr id="182" name="Google Shape;182;p1"/>
          <p:cNvCxnSpPr>
            <a:stCxn id="177" idx="2"/>
          </p:cNvCxnSpPr>
          <p:nvPr/>
        </p:nvCxnSpPr>
        <p:spPr>
          <a:xfrm>
            <a:off x="3102424" y="2117243"/>
            <a:ext cx="20700" cy="710400"/>
          </a:xfrm>
          <a:prstGeom prst="straightConnector1">
            <a:avLst/>
          </a:prstGeom>
          <a:noFill/>
          <a:ln cap="flat" cmpd="sng" w="9525">
            <a:solidFill>
              <a:schemeClr val="dk1"/>
            </a:solidFill>
            <a:prstDash val="solid"/>
            <a:round/>
            <a:headEnd len="sm" w="sm" type="none"/>
            <a:tailEnd len="sm" w="sm" type="none"/>
          </a:ln>
        </p:spPr>
      </p:cxnSp>
      <p:cxnSp>
        <p:nvCxnSpPr>
          <p:cNvPr id="183" name="Google Shape;183;p1"/>
          <p:cNvCxnSpPr/>
          <p:nvPr/>
        </p:nvCxnSpPr>
        <p:spPr>
          <a:xfrm flipH="1" rot="10800000">
            <a:off x="3123028" y="2813475"/>
            <a:ext cx="2321100" cy="28200"/>
          </a:xfrm>
          <a:prstGeom prst="straightConnector1">
            <a:avLst/>
          </a:prstGeom>
          <a:noFill/>
          <a:ln cap="flat" cmpd="sng" w="9525">
            <a:solidFill>
              <a:schemeClr val="dk1"/>
            </a:solidFill>
            <a:prstDash val="solid"/>
            <a:round/>
            <a:headEnd len="sm" w="sm" type="none"/>
            <a:tailEnd len="med" w="med" type="stealth"/>
          </a:ln>
        </p:spPr>
      </p:cxnSp>
      <p:cxnSp>
        <p:nvCxnSpPr>
          <p:cNvPr id="184" name="Google Shape;184;p1"/>
          <p:cNvCxnSpPr/>
          <p:nvPr/>
        </p:nvCxnSpPr>
        <p:spPr>
          <a:xfrm flipH="1" rot="-5400000">
            <a:off x="1744404" y="2940135"/>
            <a:ext cx="1730400" cy="42300"/>
          </a:xfrm>
          <a:prstGeom prst="straightConnector1">
            <a:avLst/>
          </a:prstGeom>
          <a:noFill/>
          <a:ln cap="flat" cmpd="sng" w="9525">
            <a:solidFill>
              <a:schemeClr val="dk1"/>
            </a:solidFill>
            <a:prstDash val="solid"/>
            <a:round/>
            <a:headEnd len="sm" w="sm" type="none"/>
            <a:tailEnd len="sm" w="sm" type="none"/>
          </a:ln>
        </p:spPr>
      </p:cxnSp>
      <p:cxnSp>
        <p:nvCxnSpPr>
          <p:cNvPr id="185" name="Google Shape;185;p1"/>
          <p:cNvCxnSpPr/>
          <p:nvPr/>
        </p:nvCxnSpPr>
        <p:spPr>
          <a:xfrm flipH="1" rot="10800000">
            <a:off x="2630660" y="3798214"/>
            <a:ext cx="2813400" cy="28200"/>
          </a:xfrm>
          <a:prstGeom prst="straightConnector1">
            <a:avLst/>
          </a:prstGeom>
          <a:noFill/>
          <a:ln cap="flat" cmpd="sng" w="9525">
            <a:solidFill>
              <a:schemeClr val="dk1"/>
            </a:solidFill>
            <a:prstDash val="solid"/>
            <a:round/>
            <a:headEnd len="sm" w="sm" type="none"/>
            <a:tailEnd len="med" w="med" type="stealth"/>
          </a:ln>
        </p:spPr>
      </p:cxnSp>
      <p:sp>
        <p:nvSpPr>
          <p:cNvPr id="186" name="Google Shape;186;p1"/>
          <p:cNvSpPr/>
          <p:nvPr/>
        </p:nvSpPr>
        <p:spPr>
          <a:xfrm>
            <a:off x="5444197" y="2349305"/>
            <a:ext cx="1561500" cy="816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IN" sz="1400" u="none" cap="none" strike="noStrike">
                <a:solidFill>
                  <a:schemeClr val="dk1"/>
                </a:solidFill>
                <a:latin typeface="Arial"/>
                <a:ea typeface="Arial"/>
                <a:cs typeface="Arial"/>
                <a:sym typeface="Arial"/>
              </a:rPr>
              <a:t>Parking slot</a:t>
            </a:r>
            <a:endParaRPr b="0" i="0" sz="1400" u="none" cap="none" strike="noStrike">
              <a:solidFill>
                <a:schemeClr val="dk1"/>
              </a:solidFill>
              <a:latin typeface="Arial"/>
              <a:ea typeface="Arial"/>
              <a:cs typeface="Arial"/>
              <a:sym typeface="Arial"/>
            </a:endParaRPr>
          </a:p>
        </p:txBody>
      </p:sp>
      <p:sp>
        <p:nvSpPr>
          <p:cNvPr id="187" name="Google Shape;187;p1"/>
          <p:cNvSpPr/>
          <p:nvPr/>
        </p:nvSpPr>
        <p:spPr>
          <a:xfrm>
            <a:off x="5444196" y="3446584"/>
            <a:ext cx="1533300" cy="7737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IN" sz="1400" u="none" cap="none" strike="noStrike">
                <a:solidFill>
                  <a:schemeClr val="dk1"/>
                </a:solidFill>
                <a:latin typeface="Arial"/>
                <a:ea typeface="Arial"/>
                <a:cs typeface="Arial"/>
                <a:sym typeface="Arial"/>
              </a:rPr>
              <a:t>In/out entry</a:t>
            </a:r>
            <a:endParaRPr b="0" i="0" sz="1400" u="none" cap="none" strike="noStrike">
              <a:solidFill>
                <a:schemeClr val="dk1"/>
              </a:solidFill>
              <a:latin typeface="Arial"/>
              <a:ea typeface="Arial"/>
              <a:cs typeface="Arial"/>
              <a:sym typeface="Arial"/>
            </a:endParaRPr>
          </a:p>
        </p:txBody>
      </p:sp>
      <p:cxnSp>
        <p:nvCxnSpPr>
          <p:cNvPr id="188" name="Google Shape;188;p1"/>
          <p:cNvCxnSpPr/>
          <p:nvPr/>
        </p:nvCxnSpPr>
        <p:spPr>
          <a:xfrm rot="5400000">
            <a:off x="865175" y="3495897"/>
            <a:ext cx="2771400" cy="1500"/>
          </a:xfrm>
          <a:prstGeom prst="straightConnector1">
            <a:avLst/>
          </a:prstGeom>
          <a:noFill/>
          <a:ln cap="flat" cmpd="sng" w="9525">
            <a:solidFill>
              <a:schemeClr val="dk1"/>
            </a:solidFill>
            <a:prstDash val="solid"/>
            <a:round/>
            <a:headEnd len="sm" w="sm" type="none"/>
            <a:tailEnd len="sm" w="sm" type="none"/>
          </a:ln>
        </p:spPr>
      </p:cxnSp>
      <p:cxnSp>
        <p:nvCxnSpPr>
          <p:cNvPr id="189" name="Google Shape;189;p1"/>
          <p:cNvCxnSpPr/>
          <p:nvPr/>
        </p:nvCxnSpPr>
        <p:spPr>
          <a:xfrm flipH="1" rot="10800000">
            <a:off x="2250831" y="4867390"/>
            <a:ext cx="3179400" cy="14100"/>
          </a:xfrm>
          <a:prstGeom prst="straightConnector1">
            <a:avLst/>
          </a:prstGeom>
          <a:noFill/>
          <a:ln cap="flat" cmpd="sng" w="9525">
            <a:solidFill>
              <a:schemeClr val="dk1"/>
            </a:solidFill>
            <a:prstDash val="solid"/>
            <a:round/>
            <a:headEnd len="sm" w="sm" type="none"/>
            <a:tailEnd len="med" w="med" type="stealth"/>
          </a:ln>
        </p:spPr>
      </p:cxnSp>
      <p:sp>
        <p:nvSpPr>
          <p:cNvPr id="190" name="Google Shape;190;p1"/>
          <p:cNvSpPr/>
          <p:nvPr/>
        </p:nvSpPr>
        <p:spPr>
          <a:xfrm>
            <a:off x="5458265" y="4586068"/>
            <a:ext cx="1491300" cy="7455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IN" sz="1400" u="none" cap="none" strike="noStrike">
                <a:solidFill>
                  <a:schemeClr val="dk1"/>
                </a:solidFill>
                <a:latin typeface="Arial"/>
                <a:ea typeface="Arial"/>
                <a:cs typeface="Arial"/>
                <a:sym typeface="Arial"/>
              </a:rPr>
              <a:t>Token generation</a:t>
            </a:r>
            <a:endParaRPr b="0" i="0" sz="1400" u="none" cap="none" strike="noStrike">
              <a:solidFill>
                <a:schemeClr val="dk1"/>
              </a:solidFill>
              <a:latin typeface="Arial"/>
              <a:ea typeface="Arial"/>
              <a:cs typeface="Arial"/>
              <a:sym typeface="Arial"/>
            </a:endParaRPr>
          </a:p>
        </p:txBody>
      </p:sp>
      <p:cxnSp>
        <p:nvCxnSpPr>
          <p:cNvPr id="191" name="Google Shape;191;p1"/>
          <p:cNvCxnSpPr>
            <a:stCxn id="187" idx="4"/>
            <a:endCxn id="190" idx="0"/>
          </p:cNvCxnSpPr>
          <p:nvPr/>
        </p:nvCxnSpPr>
        <p:spPr>
          <a:xfrm flipH="1">
            <a:off x="6203946" y="4220284"/>
            <a:ext cx="6900" cy="365700"/>
          </a:xfrm>
          <a:prstGeom prst="straightConnector1">
            <a:avLst/>
          </a:prstGeom>
          <a:noFill/>
          <a:ln cap="flat" cmpd="sng" w="9525">
            <a:solidFill>
              <a:schemeClr val="dk1"/>
            </a:solidFill>
            <a:prstDash val="solid"/>
            <a:round/>
            <a:headEnd len="sm" w="sm" type="none"/>
            <a:tailEnd len="med" w="med" type="stealth"/>
          </a:ln>
        </p:spPr>
      </p:cxnSp>
      <p:cxnSp>
        <p:nvCxnSpPr>
          <p:cNvPr id="192" name="Google Shape;192;p1"/>
          <p:cNvCxnSpPr>
            <a:stCxn id="190" idx="4"/>
          </p:cNvCxnSpPr>
          <p:nvPr/>
        </p:nvCxnSpPr>
        <p:spPr>
          <a:xfrm>
            <a:off x="6203915" y="5331568"/>
            <a:ext cx="0" cy="436200"/>
          </a:xfrm>
          <a:prstGeom prst="straightConnector1">
            <a:avLst/>
          </a:prstGeom>
          <a:noFill/>
          <a:ln cap="flat" cmpd="sng" w="9525">
            <a:solidFill>
              <a:schemeClr val="dk1"/>
            </a:solidFill>
            <a:prstDash val="solid"/>
            <a:round/>
            <a:headEnd len="sm" w="sm" type="none"/>
            <a:tailEnd len="med" w="med" type="stealth"/>
          </a:ln>
        </p:spPr>
      </p:cxnSp>
      <p:sp>
        <p:nvSpPr>
          <p:cNvPr id="193" name="Google Shape;193;p1"/>
          <p:cNvSpPr/>
          <p:nvPr/>
        </p:nvSpPr>
        <p:spPr>
          <a:xfrm>
            <a:off x="5430129" y="5824023"/>
            <a:ext cx="1547400" cy="8088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IN" sz="1400" u="none" cap="none" strike="noStrike">
                <a:solidFill>
                  <a:schemeClr val="dk1"/>
                </a:solidFill>
                <a:latin typeface="Arial"/>
                <a:ea typeface="Arial"/>
                <a:cs typeface="Arial"/>
                <a:sym typeface="Arial"/>
              </a:rPr>
              <a:t>Billing</a:t>
            </a:r>
            <a:endParaRPr b="0" i="0" sz="1400" u="none" cap="none" strike="noStrike">
              <a:solidFill>
                <a:schemeClr val="dk1"/>
              </a:solidFill>
              <a:latin typeface="Arial"/>
              <a:ea typeface="Arial"/>
              <a:cs typeface="Arial"/>
              <a:sym typeface="Arial"/>
            </a:endParaRPr>
          </a:p>
        </p:txBody>
      </p:sp>
      <p:cxnSp>
        <p:nvCxnSpPr>
          <p:cNvPr id="194" name="Google Shape;194;p1"/>
          <p:cNvCxnSpPr/>
          <p:nvPr/>
        </p:nvCxnSpPr>
        <p:spPr>
          <a:xfrm>
            <a:off x="6977575" y="6147582"/>
            <a:ext cx="1195800" cy="295500"/>
          </a:xfrm>
          <a:prstGeom prst="bentConnector3">
            <a:avLst>
              <a:gd fmla="val 49998" name="adj1"/>
            </a:avLst>
          </a:prstGeom>
          <a:noFill/>
          <a:ln cap="flat" cmpd="sng" w="9525">
            <a:solidFill>
              <a:schemeClr val="dk1"/>
            </a:solidFill>
            <a:prstDash val="solid"/>
            <a:round/>
            <a:headEnd len="sm" w="sm" type="none"/>
            <a:tailEnd len="med" w="med" type="stealth"/>
          </a:ln>
        </p:spPr>
      </p:cxnSp>
      <p:cxnSp>
        <p:nvCxnSpPr>
          <p:cNvPr id="195" name="Google Shape;195;p1"/>
          <p:cNvCxnSpPr/>
          <p:nvPr/>
        </p:nvCxnSpPr>
        <p:spPr>
          <a:xfrm rot="10800000">
            <a:off x="6921259" y="6358615"/>
            <a:ext cx="1195800" cy="253200"/>
          </a:xfrm>
          <a:prstGeom prst="bentConnector3">
            <a:avLst>
              <a:gd fmla="val 49998" name="adj1"/>
            </a:avLst>
          </a:prstGeom>
          <a:noFill/>
          <a:ln cap="flat" cmpd="sng" w="9525">
            <a:solidFill>
              <a:schemeClr val="dk1"/>
            </a:solidFill>
            <a:prstDash val="solid"/>
            <a:round/>
            <a:headEnd len="sm" w="sm" type="none"/>
            <a:tailEnd len="med" w="med" type="stealth"/>
          </a:ln>
        </p:spPr>
      </p:cxnSp>
      <p:cxnSp>
        <p:nvCxnSpPr>
          <p:cNvPr id="196" name="Google Shape;196;p1"/>
          <p:cNvCxnSpPr>
            <a:stCxn id="186" idx="6"/>
          </p:cNvCxnSpPr>
          <p:nvPr/>
        </p:nvCxnSpPr>
        <p:spPr>
          <a:xfrm>
            <a:off x="7005697" y="2757305"/>
            <a:ext cx="1125300" cy="14100"/>
          </a:xfrm>
          <a:prstGeom prst="straightConnector1">
            <a:avLst/>
          </a:prstGeom>
          <a:noFill/>
          <a:ln cap="flat" cmpd="sng" w="9525">
            <a:solidFill>
              <a:schemeClr val="dk1"/>
            </a:solidFill>
            <a:prstDash val="solid"/>
            <a:round/>
            <a:headEnd len="sm" w="sm" type="none"/>
            <a:tailEnd len="med" w="med" type="stealth"/>
          </a:ln>
        </p:spPr>
      </p:cxnSp>
      <p:cxnSp>
        <p:nvCxnSpPr>
          <p:cNvPr id="197" name="Google Shape;197;p1"/>
          <p:cNvCxnSpPr>
            <a:stCxn id="187" idx="6"/>
          </p:cNvCxnSpPr>
          <p:nvPr/>
        </p:nvCxnSpPr>
        <p:spPr>
          <a:xfrm>
            <a:off x="6977496" y="3833434"/>
            <a:ext cx="1097400" cy="6900"/>
          </a:xfrm>
          <a:prstGeom prst="straightConnector1">
            <a:avLst/>
          </a:prstGeom>
          <a:noFill/>
          <a:ln cap="flat" cmpd="sng" w="9525">
            <a:solidFill>
              <a:schemeClr val="dk1"/>
            </a:solidFill>
            <a:prstDash val="solid"/>
            <a:round/>
            <a:headEnd len="sm" w="sm" type="none"/>
            <a:tailEnd len="med" w="med" type="stealth"/>
          </a:ln>
        </p:spPr>
      </p:cxnSp>
      <p:cxnSp>
        <p:nvCxnSpPr>
          <p:cNvPr id="198" name="Google Shape;198;p1"/>
          <p:cNvCxnSpPr>
            <a:stCxn id="190" idx="6"/>
          </p:cNvCxnSpPr>
          <p:nvPr/>
        </p:nvCxnSpPr>
        <p:spPr>
          <a:xfrm>
            <a:off x="6949565" y="4958818"/>
            <a:ext cx="1111200" cy="6900"/>
          </a:xfrm>
          <a:prstGeom prst="straightConnector1">
            <a:avLst/>
          </a:prstGeom>
          <a:noFill/>
          <a:ln cap="flat" cmpd="sng" w="9525">
            <a:solidFill>
              <a:schemeClr val="dk1"/>
            </a:solidFill>
            <a:prstDash val="solid"/>
            <a:round/>
            <a:headEnd len="sm" w="sm" type="none"/>
            <a:tailEnd len="med" w="med" type="stealth"/>
          </a:ln>
        </p:spPr>
      </p:cxnSp>
      <p:sp>
        <p:nvSpPr>
          <p:cNvPr id="199" name="Google Shape;199;p1"/>
          <p:cNvSpPr/>
          <p:nvPr/>
        </p:nvSpPr>
        <p:spPr>
          <a:xfrm>
            <a:off x="8145194" y="2475913"/>
            <a:ext cx="2194560" cy="618979"/>
          </a:xfrm>
          <a:prstGeom prst="flowChartPredefinedProcess">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IN" sz="1400" u="none" cap="none" strike="noStrike">
                <a:solidFill>
                  <a:schemeClr val="dk1"/>
                </a:solidFill>
                <a:latin typeface="Arial"/>
                <a:ea typeface="Arial"/>
                <a:cs typeface="Arial"/>
                <a:sym typeface="Arial"/>
              </a:rPr>
              <a:t>slot</a:t>
            </a:r>
            <a:endParaRPr b="0" i="0" sz="1400" u="none" cap="none" strike="noStrike">
              <a:solidFill>
                <a:schemeClr val="dk1"/>
              </a:solidFill>
              <a:latin typeface="Arial"/>
              <a:ea typeface="Arial"/>
              <a:cs typeface="Arial"/>
              <a:sym typeface="Arial"/>
            </a:endParaRPr>
          </a:p>
        </p:txBody>
      </p:sp>
      <p:sp>
        <p:nvSpPr>
          <p:cNvPr id="200" name="Google Shape;200;p1"/>
          <p:cNvSpPr/>
          <p:nvPr/>
        </p:nvSpPr>
        <p:spPr>
          <a:xfrm>
            <a:off x="8145194" y="3559127"/>
            <a:ext cx="2194560" cy="618978"/>
          </a:xfrm>
          <a:prstGeom prst="flowChartPredefinedProcess">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IN" sz="1400" u="none" cap="none" strike="noStrike">
                <a:solidFill>
                  <a:schemeClr val="dk1"/>
                </a:solidFill>
                <a:latin typeface="Arial"/>
                <a:ea typeface="Arial"/>
                <a:cs typeface="Arial"/>
                <a:sym typeface="Arial"/>
              </a:rPr>
              <a:t>In/out entry</a:t>
            </a:r>
            <a:endParaRPr b="0" i="0" sz="1400" u="none" cap="none" strike="noStrike">
              <a:solidFill>
                <a:schemeClr val="dk1"/>
              </a:solidFill>
              <a:latin typeface="Arial"/>
              <a:ea typeface="Arial"/>
              <a:cs typeface="Arial"/>
              <a:sym typeface="Arial"/>
            </a:endParaRPr>
          </a:p>
        </p:txBody>
      </p:sp>
      <p:sp>
        <p:nvSpPr>
          <p:cNvPr id="201" name="Google Shape;201;p1"/>
          <p:cNvSpPr/>
          <p:nvPr/>
        </p:nvSpPr>
        <p:spPr>
          <a:xfrm>
            <a:off x="8117058" y="4712678"/>
            <a:ext cx="2166425" cy="576774"/>
          </a:xfrm>
          <a:prstGeom prst="flowChartPredefinedProcess">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IN" sz="1400" u="none" cap="none" strike="noStrike">
                <a:solidFill>
                  <a:schemeClr val="dk1"/>
                </a:solidFill>
                <a:latin typeface="Arial"/>
                <a:ea typeface="Arial"/>
                <a:cs typeface="Arial"/>
                <a:sym typeface="Arial"/>
              </a:rPr>
              <a:t>Token</a:t>
            </a:r>
            <a:endParaRPr b="0" i="0" sz="1400" u="none" cap="none" strike="noStrike">
              <a:solidFill>
                <a:schemeClr val="dk1"/>
              </a:solidFill>
              <a:latin typeface="Arial"/>
              <a:ea typeface="Arial"/>
              <a:cs typeface="Arial"/>
              <a:sym typeface="Arial"/>
            </a:endParaRPr>
          </a:p>
        </p:txBody>
      </p:sp>
      <p:sp>
        <p:nvSpPr>
          <p:cNvPr id="202" name="Google Shape;202;p1"/>
          <p:cNvSpPr/>
          <p:nvPr/>
        </p:nvSpPr>
        <p:spPr>
          <a:xfrm>
            <a:off x="8201463" y="6063176"/>
            <a:ext cx="2067951" cy="618978"/>
          </a:xfrm>
          <a:prstGeom prst="flowChartPredefinedProcess">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IN" sz="1400" u="none" cap="none" strike="noStrike">
                <a:solidFill>
                  <a:schemeClr val="dk1"/>
                </a:solidFill>
                <a:latin typeface="Arial"/>
                <a:ea typeface="Arial"/>
                <a:cs typeface="Arial"/>
                <a:sym typeface="Arial"/>
              </a:rPr>
              <a:t>Billing</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nvGraphicFramePr>
        <p:xfrm>
          <a:off x="3276600" y="4038600"/>
          <a:ext cx="6400800" cy="2362200"/>
        </p:xfrm>
        <a:graphic>
          <a:graphicData uri="http://schemas.openxmlformats.org/drawingml/2006/table">
            <a:tbl>
              <a:tblPr/>
              <a:tblGrid>
                <a:gridCol w="1599565"/>
                <a:gridCol w="1600200"/>
                <a:gridCol w="1600200"/>
                <a:gridCol w="1600835"/>
              </a:tblGrid>
              <a:tr h="393700">
                <a:tc>
                  <a:txBody>
                    <a:bodyPr/>
                    <a:lstStyle/>
                    <a:p>
                      <a:pPr marL="0" marR="0" algn="ctr">
                        <a:lnSpc>
                          <a:spcPct val="150000"/>
                        </a:lnSpc>
                        <a:spcBef>
                          <a:spcPts val="0"/>
                        </a:spcBef>
                        <a:spcAft>
                          <a:spcPts val="1000"/>
                        </a:spcAft>
                      </a:pPr>
                      <a:r>
                        <a:rPr lang="en-IN" sz="1200" b="1" dirty="0">
                          <a:latin typeface="Times New Roman" panose="02020603050405020304"/>
                          <a:ea typeface="SimSun" panose="02010600030101010101" pitchFamily="2" charset="-122"/>
                          <a:cs typeface="Times New Roman" panose="02020603050405020304"/>
                        </a:rPr>
                        <a:t>FIELD </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b="1">
                          <a:latin typeface="Times New Roman" panose="02020603050405020304"/>
                          <a:ea typeface="SimSun" panose="02010600030101010101" pitchFamily="2" charset="-122"/>
                          <a:cs typeface="Times New Roman" panose="02020603050405020304"/>
                        </a:rPr>
                        <a:t>DATA TYPE</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b="1">
                          <a:latin typeface="Times New Roman" panose="02020603050405020304"/>
                          <a:ea typeface="SimSun" panose="02010600030101010101" pitchFamily="2" charset="-122"/>
                          <a:cs typeface="Times New Roman" panose="02020603050405020304"/>
                        </a:rPr>
                        <a:t>SIZE</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b="1">
                          <a:latin typeface="Times New Roman" panose="02020603050405020304"/>
                          <a:ea typeface="SimSun" panose="02010600030101010101" pitchFamily="2" charset="-122"/>
                          <a:cs typeface="Times New Roman" panose="02020603050405020304"/>
                        </a:rPr>
                        <a:t>CONSTRAINT</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3700">
                <a:tc>
                  <a:txBody>
                    <a:bodyPr/>
                    <a:lstStyle/>
                    <a:p>
                      <a:pPr marL="0" marR="0" algn="ctr">
                        <a:lnSpc>
                          <a:spcPct val="150000"/>
                        </a:lnSpc>
                        <a:spcBef>
                          <a:spcPts val="0"/>
                        </a:spcBef>
                        <a:spcAft>
                          <a:spcPts val="1000"/>
                        </a:spcAft>
                      </a:pPr>
                      <a:r>
                        <a:rPr lang="en-IN" sz="1200" dirty="0">
                          <a:latin typeface="Times New Roman" panose="02020603050405020304"/>
                          <a:ea typeface="SimSun" panose="02010600030101010101" pitchFamily="2" charset="-122"/>
                          <a:cs typeface="Times New Roman" panose="02020603050405020304"/>
                        </a:rPr>
                        <a:t>In/out id</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a:latin typeface="Times New Roman" panose="02020603050405020304"/>
                          <a:ea typeface="SimSun" panose="02010600030101010101" pitchFamily="2" charset="-122"/>
                          <a:cs typeface="Times New Roman" panose="02020603050405020304"/>
                        </a:rPr>
                        <a:t>Int</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a:latin typeface="Times New Roman" panose="02020603050405020304"/>
                          <a:ea typeface="SimSun" panose="02010600030101010101" pitchFamily="2" charset="-122"/>
                          <a:cs typeface="Times New Roman" panose="02020603050405020304"/>
                        </a:rPr>
                        <a:t>10</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a:latin typeface="Times New Roman" panose="02020603050405020304"/>
                          <a:ea typeface="SimSun" panose="02010600030101010101" pitchFamily="2" charset="-122"/>
                          <a:cs typeface="Times New Roman" panose="02020603050405020304"/>
                        </a:rPr>
                        <a:t>Primary key</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3700">
                <a:tc>
                  <a:txBody>
                    <a:bodyPr/>
                    <a:lstStyle/>
                    <a:p>
                      <a:pPr marL="0" marR="0" algn="ctr">
                        <a:lnSpc>
                          <a:spcPct val="150000"/>
                        </a:lnSpc>
                        <a:spcBef>
                          <a:spcPts val="0"/>
                        </a:spcBef>
                        <a:spcAft>
                          <a:spcPts val="1000"/>
                        </a:spcAft>
                      </a:pPr>
                      <a:r>
                        <a:rPr lang="en-IN" sz="1200" dirty="0">
                          <a:latin typeface="Times New Roman" panose="02020603050405020304"/>
                          <a:ea typeface="SimSun" panose="02010600030101010101" pitchFamily="2" charset="-122"/>
                          <a:cs typeface="Times New Roman" panose="02020603050405020304"/>
                        </a:rPr>
                        <a:t>Customer id</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a:latin typeface="Times New Roman" panose="02020603050405020304"/>
                          <a:ea typeface="SimSun" panose="02010600030101010101" pitchFamily="2" charset="-122"/>
                          <a:cs typeface="Times New Roman" panose="02020603050405020304"/>
                        </a:rPr>
                        <a:t>Int</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a:latin typeface="Times New Roman" panose="02020603050405020304"/>
                          <a:ea typeface="SimSun" panose="02010600030101010101" pitchFamily="2" charset="-122"/>
                          <a:cs typeface="Times New Roman" panose="02020603050405020304"/>
                        </a:rPr>
                        <a:t>10</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dirty="0">
                          <a:latin typeface="Times New Roman" panose="02020603050405020304"/>
                          <a:ea typeface="SimSun" panose="02010600030101010101" pitchFamily="2" charset="-122"/>
                          <a:cs typeface="Times New Roman" panose="02020603050405020304"/>
                        </a:rPr>
                        <a:t>Foreign key</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3700">
                <a:tc>
                  <a:txBody>
                    <a:bodyPr/>
                    <a:lstStyle/>
                    <a:p>
                      <a:pPr marL="0" marR="0" algn="ctr">
                        <a:lnSpc>
                          <a:spcPct val="150000"/>
                        </a:lnSpc>
                        <a:spcBef>
                          <a:spcPts val="0"/>
                        </a:spcBef>
                        <a:spcAft>
                          <a:spcPts val="1000"/>
                        </a:spcAft>
                      </a:pPr>
                      <a:r>
                        <a:rPr lang="en-IN" sz="1200" dirty="0">
                          <a:latin typeface="Times New Roman" panose="02020603050405020304"/>
                          <a:ea typeface="SimSun" panose="02010600030101010101" pitchFamily="2" charset="-122"/>
                          <a:cs typeface="Times New Roman" panose="02020603050405020304"/>
                        </a:rPr>
                        <a:t>Slot id</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a:latin typeface="Times New Roman" panose="02020603050405020304"/>
                          <a:ea typeface="SimSun" panose="02010600030101010101" pitchFamily="2" charset="-122"/>
                          <a:cs typeface="Times New Roman" panose="02020603050405020304"/>
                        </a:rPr>
                        <a:t>Int</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a:latin typeface="Times New Roman" panose="02020603050405020304"/>
                          <a:ea typeface="SimSun" panose="02010600030101010101" pitchFamily="2" charset="-122"/>
                          <a:cs typeface="Times New Roman" panose="02020603050405020304"/>
                        </a:rPr>
                        <a:t>10</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a:latin typeface="Times New Roman" panose="02020603050405020304"/>
                          <a:ea typeface="SimSun" panose="02010600030101010101" pitchFamily="2" charset="-122"/>
                          <a:cs typeface="Times New Roman" panose="02020603050405020304"/>
                        </a:rPr>
                        <a:t>Foreign key</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3700">
                <a:tc>
                  <a:txBody>
                    <a:bodyPr/>
                    <a:lstStyle/>
                    <a:p>
                      <a:pPr marL="0" marR="0" algn="ctr">
                        <a:lnSpc>
                          <a:spcPct val="150000"/>
                        </a:lnSpc>
                        <a:spcBef>
                          <a:spcPts val="0"/>
                        </a:spcBef>
                        <a:spcAft>
                          <a:spcPts val="1000"/>
                        </a:spcAft>
                      </a:pPr>
                      <a:r>
                        <a:rPr lang="en-IN" sz="1200" dirty="0">
                          <a:latin typeface="Times New Roman" panose="02020603050405020304"/>
                          <a:ea typeface="SimSun" panose="02010600030101010101" pitchFamily="2" charset="-122"/>
                          <a:cs typeface="Times New Roman" panose="02020603050405020304"/>
                        </a:rPr>
                        <a:t>In time</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a:latin typeface="Times New Roman" panose="02020603050405020304"/>
                          <a:ea typeface="SimSun" panose="02010600030101010101" pitchFamily="2" charset="-122"/>
                          <a:cs typeface="Times New Roman" panose="02020603050405020304"/>
                        </a:rPr>
                        <a:t>Date</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a:latin typeface="Times New Roman" panose="02020603050405020304"/>
                          <a:ea typeface="SimSun" panose="02010600030101010101" pitchFamily="2" charset="-122"/>
                          <a:cs typeface="Times New Roman" panose="02020603050405020304"/>
                        </a:rPr>
                        <a:t>10</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a:latin typeface="Times New Roman" panose="02020603050405020304"/>
                          <a:ea typeface="SimSun" panose="02010600030101010101" pitchFamily="2" charset="-122"/>
                          <a:cs typeface="Times New Roman" panose="02020603050405020304"/>
                        </a:rPr>
                        <a:t>Not null</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3700">
                <a:tc>
                  <a:txBody>
                    <a:bodyPr/>
                    <a:lstStyle/>
                    <a:p>
                      <a:pPr marL="0" marR="0" algn="ctr">
                        <a:lnSpc>
                          <a:spcPct val="150000"/>
                        </a:lnSpc>
                        <a:spcBef>
                          <a:spcPts val="0"/>
                        </a:spcBef>
                        <a:spcAft>
                          <a:spcPts val="1000"/>
                        </a:spcAft>
                      </a:pPr>
                      <a:r>
                        <a:rPr lang="en-IN" sz="1200" dirty="0">
                          <a:latin typeface="Times New Roman" panose="02020603050405020304"/>
                          <a:ea typeface="SimSun" panose="02010600030101010101" pitchFamily="2" charset="-122"/>
                          <a:cs typeface="Times New Roman" panose="02020603050405020304"/>
                        </a:rPr>
                        <a:t>Out time</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dirty="0">
                          <a:latin typeface="Times New Roman" panose="02020603050405020304"/>
                          <a:ea typeface="SimSun" panose="02010600030101010101" pitchFamily="2" charset="-122"/>
                          <a:cs typeface="Times New Roman" panose="02020603050405020304"/>
                        </a:rPr>
                        <a:t>Date</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dirty="0">
                          <a:latin typeface="Times New Roman" panose="02020603050405020304"/>
                          <a:ea typeface="SimSun" panose="02010600030101010101" pitchFamily="2" charset="-122"/>
                          <a:cs typeface="Times New Roman" panose="02020603050405020304"/>
                        </a:rPr>
                        <a:t>10</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dirty="0">
                          <a:latin typeface="Times New Roman" panose="02020603050405020304"/>
                          <a:ea typeface="SimSun" panose="02010600030101010101" pitchFamily="2" charset="-122"/>
                          <a:cs typeface="Times New Roman" panose="02020603050405020304"/>
                        </a:rPr>
                        <a:t>Not null</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9" name="Rectangle 8"/>
          <p:cNvSpPr/>
          <p:nvPr/>
        </p:nvSpPr>
        <p:spPr>
          <a:xfrm>
            <a:off x="2452662" y="3500438"/>
            <a:ext cx="2642235" cy="368300"/>
          </a:xfrm>
          <a:prstGeom prst="rect">
            <a:avLst/>
          </a:prstGeom>
        </p:spPr>
        <p:txBody>
          <a:bodyPr wrap="none">
            <a:spAutoFit/>
          </a:bodyPr>
          <a:lstStyle/>
          <a:p>
            <a:pPr lvl="0" eaLnBrk="0" fontAlgn="base" hangingPunct="0">
              <a:spcBef>
                <a:spcPct val="0"/>
              </a:spcBef>
              <a:spcAft>
                <a:spcPct val="0"/>
              </a:spcAft>
            </a:pPr>
            <a:r>
              <a:rPr kumimoji="0" lang="en-US"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TABLE NAME: IN/OUT</a:t>
            </a:r>
            <a:endParaRPr kumimoji="0" lang="en-US" sz="105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10" name="Rectangle 1"/>
          <p:cNvSpPr>
            <a:spLocks noChangeArrowheads="1"/>
          </p:cNvSpPr>
          <p:nvPr/>
        </p:nvSpPr>
        <p:spPr bwMode="auto">
          <a:xfrm>
            <a:off x="2209800" y="533986"/>
            <a:ext cx="2496185" cy="645160"/>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TABLE NAME : SLOT</a:t>
            </a:r>
            <a:endParaRPr kumimoji="0" 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graphicFrame>
        <p:nvGraphicFramePr>
          <p:cNvPr id="11" name="Table 10"/>
          <p:cNvGraphicFramePr>
            <a:graphicFrameLocks noGrp="1"/>
          </p:cNvGraphicFramePr>
          <p:nvPr/>
        </p:nvGraphicFramePr>
        <p:xfrm>
          <a:off x="3429000" y="1295400"/>
          <a:ext cx="6248400" cy="1981200"/>
        </p:xfrm>
        <a:graphic>
          <a:graphicData uri="http://schemas.openxmlformats.org/drawingml/2006/table">
            <a:tbl>
              <a:tblPr/>
              <a:tblGrid>
                <a:gridCol w="1561465"/>
                <a:gridCol w="1562100"/>
                <a:gridCol w="1562100"/>
                <a:gridCol w="1562735"/>
              </a:tblGrid>
              <a:tr h="495300">
                <a:tc>
                  <a:txBody>
                    <a:bodyPr/>
                    <a:lstStyle/>
                    <a:p>
                      <a:pPr marL="0" marR="0" algn="ctr">
                        <a:lnSpc>
                          <a:spcPct val="150000"/>
                        </a:lnSpc>
                        <a:spcBef>
                          <a:spcPts val="0"/>
                        </a:spcBef>
                        <a:spcAft>
                          <a:spcPts val="1000"/>
                        </a:spcAft>
                      </a:pPr>
                      <a:r>
                        <a:rPr lang="en-IN" sz="1200" b="1" dirty="0">
                          <a:latin typeface="Times New Roman" panose="02020603050405020304"/>
                          <a:ea typeface="SimSun" panose="02010600030101010101" pitchFamily="2" charset="-122"/>
                          <a:cs typeface="Times New Roman" panose="02020603050405020304"/>
                        </a:rPr>
                        <a:t>FIELD </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b="1" dirty="0">
                          <a:latin typeface="Times New Roman" panose="02020603050405020304"/>
                          <a:ea typeface="SimSun" panose="02010600030101010101" pitchFamily="2" charset="-122"/>
                          <a:cs typeface="Times New Roman" panose="02020603050405020304"/>
                        </a:rPr>
                        <a:t>DATA TYPE</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b="1">
                          <a:latin typeface="Times New Roman" panose="02020603050405020304"/>
                          <a:ea typeface="SimSun" panose="02010600030101010101" pitchFamily="2" charset="-122"/>
                          <a:cs typeface="Times New Roman" panose="02020603050405020304"/>
                        </a:rPr>
                        <a:t>SIZE</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b="1">
                          <a:latin typeface="Times New Roman" panose="02020603050405020304"/>
                          <a:ea typeface="SimSun" panose="02010600030101010101" pitchFamily="2" charset="-122"/>
                          <a:cs typeface="Times New Roman" panose="02020603050405020304"/>
                        </a:rPr>
                        <a:t>CONSTRAINT</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5300">
                <a:tc>
                  <a:txBody>
                    <a:bodyPr/>
                    <a:lstStyle/>
                    <a:p>
                      <a:pPr marL="0" marR="0" algn="ctr">
                        <a:lnSpc>
                          <a:spcPct val="150000"/>
                        </a:lnSpc>
                        <a:spcBef>
                          <a:spcPts val="0"/>
                        </a:spcBef>
                        <a:spcAft>
                          <a:spcPts val="1000"/>
                        </a:spcAft>
                      </a:pPr>
                      <a:r>
                        <a:rPr lang="en-IN" sz="1200" dirty="0">
                          <a:latin typeface="Times New Roman" panose="02020603050405020304"/>
                          <a:ea typeface="SimSun" panose="02010600030101010101" pitchFamily="2" charset="-122"/>
                          <a:cs typeface="Times New Roman" panose="02020603050405020304"/>
                        </a:rPr>
                        <a:t>Slot id</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dirty="0" err="1">
                          <a:latin typeface="Times New Roman" panose="02020603050405020304"/>
                          <a:ea typeface="SimSun" panose="02010600030101010101" pitchFamily="2" charset="-122"/>
                          <a:cs typeface="Times New Roman" panose="02020603050405020304"/>
                        </a:rPr>
                        <a:t>Int</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a:latin typeface="Times New Roman" panose="02020603050405020304"/>
                          <a:ea typeface="SimSun" panose="02010600030101010101" pitchFamily="2" charset="-122"/>
                          <a:cs typeface="Times New Roman" panose="02020603050405020304"/>
                        </a:rPr>
                        <a:t>10</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a:latin typeface="Times New Roman" panose="02020603050405020304"/>
                          <a:ea typeface="SimSun" panose="02010600030101010101" pitchFamily="2" charset="-122"/>
                          <a:cs typeface="Times New Roman" panose="02020603050405020304"/>
                        </a:rPr>
                        <a:t>Primary key</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5300">
                <a:tc>
                  <a:txBody>
                    <a:bodyPr/>
                    <a:lstStyle/>
                    <a:p>
                      <a:pPr marL="0" marR="0" algn="ctr">
                        <a:lnSpc>
                          <a:spcPct val="150000"/>
                        </a:lnSpc>
                        <a:spcBef>
                          <a:spcPts val="0"/>
                        </a:spcBef>
                        <a:spcAft>
                          <a:spcPts val="1000"/>
                        </a:spcAft>
                      </a:pPr>
                      <a:r>
                        <a:rPr lang="en-IN" sz="1200" dirty="0">
                          <a:latin typeface="Times New Roman" panose="02020603050405020304"/>
                          <a:ea typeface="SimSun" panose="02010600030101010101" pitchFamily="2" charset="-122"/>
                          <a:cs typeface="Times New Roman" panose="02020603050405020304"/>
                        </a:rPr>
                        <a:t>Slot name</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a:latin typeface="Times New Roman" panose="02020603050405020304"/>
                          <a:ea typeface="SimSun" panose="02010600030101010101" pitchFamily="2" charset="-122"/>
                          <a:cs typeface="Times New Roman" panose="02020603050405020304"/>
                        </a:rPr>
                        <a:t>Varchar </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a:latin typeface="Times New Roman" panose="02020603050405020304"/>
                          <a:ea typeface="SimSun" panose="02010600030101010101" pitchFamily="2" charset="-122"/>
                          <a:cs typeface="Times New Roman" panose="02020603050405020304"/>
                        </a:rPr>
                        <a:t>30</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a:latin typeface="Times New Roman" panose="02020603050405020304"/>
                          <a:ea typeface="SimSun" panose="02010600030101010101" pitchFamily="2" charset="-122"/>
                          <a:cs typeface="Times New Roman" panose="02020603050405020304"/>
                        </a:rPr>
                        <a:t>Not null</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5300">
                <a:tc>
                  <a:txBody>
                    <a:bodyPr/>
                    <a:lstStyle/>
                    <a:p>
                      <a:pPr marL="0" marR="0" algn="ctr">
                        <a:lnSpc>
                          <a:spcPct val="150000"/>
                        </a:lnSpc>
                        <a:spcBef>
                          <a:spcPts val="0"/>
                        </a:spcBef>
                        <a:spcAft>
                          <a:spcPts val="1000"/>
                        </a:spcAft>
                      </a:pPr>
                      <a:r>
                        <a:rPr lang="en-IN" sz="1200" dirty="0">
                          <a:latin typeface="Times New Roman" panose="02020603050405020304"/>
                          <a:ea typeface="SimSun" panose="02010600030101010101" pitchFamily="2" charset="-122"/>
                          <a:cs typeface="Times New Roman" panose="02020603050405020304"/>
                        </a:rPr>
                        <a:t>total</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dirty="0" err="1">
                          <a:latin typeface="Times New Roman" panose="02020603050405020304"/>
                          <a:ea typeface="SimSun" panose="02010600030101010101" pitchFamily="2" charset="-122"/>
                          <a:cs typeface="Times New Roman" panose="02020603050405020304"/>
                        </a:rPr>
                        <a:t>Int</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dirty="0">
                          <a:latin typeface="Times New Roman" panose="02020603050405020304"/>
                          <a:ea typeface="SimSun" panose="02010600030101010101" pitchFamily="2" charset="-122"/>
                          <a:cs typeface="Times New Roman" panose="02020603050405020304"/>
                        </a:rPr>
                        <a:t>5</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dirty="0">
                          <a:latin typeface="Times New Roman" panose="02020603050405020304"/>
                          <a:ea typeface="SimSun" panose="02010600030101010101" pitchFamily="2" charset="-122"/>
                          <a:cs typeface="Times New Roman" panose="02020603050405020304"/>
                        </a:rPr>
                        <a:t>Not null</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133600" y="457716"/>
            <a:ext cx="2629535" cy="368300"/>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TABLE</a:t>
            </a:r>
            <a:r>
              <a:rPr kumimoji="0" 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NAME</a:t>
            </a:r>
            <a:r>
              <a:rPr kumimoji="0" 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r>
              <a:rPr kumimoji="0" 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ADMIN</a:t>
            </a:r>
            <a:endParaRPr kumimoji="0" 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nvGraphicFramePr>
        <p:xfrm>
          <a:off x="2895600" y="1143000"/>
          <a:ext cx="6324600" cy="1524000"/>
        </p:xfrm>
        <a:graphic>
          <a:graphicData uri="http://schemas.openxmlformats.org/drawingml/2006/table">
            <a:tbl>
              <a:tblPr/>
              <a:tblGrid>
                <a:gridCol w="1580515"/>
                <a:gridCol w="1581150"/>
                <a:gridCol w="1581150"/>
                <a:gridCol w="1581785"/>
              </a:tblGrid>
              <a:tr h="381000">
                <a:tc>
                  <a:txBody>
                    <a:bodyPr/>
                    <a:lstStyle/>
                    <a:p>
                      <a:pPr marL="0" marR="0" algn="ctr">
                        <a:lnSpc>
                          <a:spcPct val="150000"/>
                        </a:lnSpc>
                        <a:spcBef>
                          <a:spcPts val="0"/>
                        </a:spcBef>
                        <a:spcAft>
                          <a:spcPts val="1000"/>
                        </a:spcAft>
                      </a:pPr>
                      <a:r>
                        <a:rPr lang="en-IN" sz="1200" b="1" dirty="0">
                          <a:latin typeface="Times New Roman" panose="02020603050405020304"/>
                          <a:ea typeface="SimSun" panose="02010600030101010101" pitchFamily="2" charset="-122"/>
                          <a:cs typeface="Times New Roman" panose="02020603050405020304"/>
                        </a:rPr>
                        <a:t>FIELD </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b="1">
                          <a:latin typeface="Times New Roman" panose="02020603050405020304"/>
                          <a:ea typeface="SimSun" panose="02010600030101010101" pitchFamily="2" charset="-122"/>
                          <a:cs typeface="Times New Roman" panose="02020603050405020304"/>
                        </a:rPr>
                        <a:t>DATA TYPE</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b="1">
                          <a:latin typeface="Times New Roman" panose="02020603050405020304"/>
                          <a:ea typeface="SimSun" panose="02010600030101010101" pitchFamily="2" charset="-122"/>
                          <a:cs typeface="Times New Roman" panose="02020603050405020304"/>
                        </a:rPr>
                        <a:t>SIZE</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b="1">
                          <a:latin typeface="Times New Roman" panose="02020603050405020304"/>
                          <a:ea typeface="SimSun" panose="02010600030101010101" pitchFamily="2" charset="-122"/>
                          <a:cs typeface="Times New Roman" panose="02020603050405020304"/>
                        </a:rPr>
                        <a:t>CONSTRAINT</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1000">
                <a:tc>
                  <a:txBody>
                    <a:bodyPr/>
                    <a:lstStyle/>
                    <a:p>
                      <a:pPr marL="0" marR="0" algn="ctr">
                        <a:lnSpc>
                          <a:spcPct val="150000"/>
                        </a:lnSpc>
                        <a:spcBef>
                          <a:spcPts val="0"/>
                        </a:spcBef>
                        <a:spcAft>
                          <a:spcPts val="1000"/>
                        </a:spcAft>
                      </a:pPr>
                      <a:r>
                        <a:rPr lang="en-IN" sz="1200" dirty="0">
                          <a:latin typeface="Times New Roman" panose="02020603050405020304"/>
                          <a:ea typeface="SimSun" panose="02010600030101010101" pitchFamily="2" charset="-122"/>
                          <a:cs typeface="Times New Roman" panose="02020603050405020304"/>
                        </a:rPr>
                        <a:t>admin id</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a:latin typeface="Times New Roman" panose="02020603050405020304"/>
                          <a:ea typeface="SimSun" panose="02010600030101010101" pitchFamily="2" charset="-122"/>
                          <a:cs typeface="Times New Roman" panose="02020603050405020304"/>
                        </a:rPr>
                        <a:t>Int</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a:latin typeface="Times New Roman" panose="02020603050405020304"/>
                          <a:ea typeface="SimSun" panose="02010600030101010101" pitchFamily="2" charset="-122"/>
                          <a:cs typeface="Times New Roman" panose="02020603050405020304"/>
                        </a:rPr>
                        <a:t>10</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a:latin typeface="Times New Roman" panose="02020603050405020304"/>
                          <a:ea typeface="SimSun" panose="02010600030101010101" pitchFamily="2" charset="-122"/>
                          <a:cs typeface="Times New Roman" panose="02020603050405020304"/>
                        </a:rPr>
                        <a:t>Primary key</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1000">
                <a:tc>
                  <a:txBody>
                    <a:bodyPr/>
                    <a:lstStyle/>
                    <a:p>
                      <a:pPr marL="0" marR="0" algn="ctr">
                        <a:lnSpc>
                          <a:spcPct val="150000"/>
                        </a:lnSpc>
                        <a:spcBef>
                          <a:spcPts val="0"/>
                        </a:spcBef>
                        <a:spcAft>
                          <a:spcPts val="1000"/>
                        </a:spcAft>
                      </a:pPr>
                      <a:r>
                        <a:rPr lang="en-IN" sz="1200" dirty="0">
                          <a:latin typeface="Times New Roman" panose="02020603050405020304"/>
                          <a:ea typeface="SimSun" panose="02010600030101010101" pitchFamily="2" charset="-122"/>
                          <a:cs typeface="Times New Roman" panose="02020603050405020304"/>
                        </a:rPr>
                        <a:t>Username</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dirty="0" err="1">
                          <a:latin typeface="Times New Roman" panose="02020603050405020304"/>
                          <a:ea typeface="SimSun" panose="02010600030101010101" pitchFamily="2" charset="-122"/>
                          <a:cs typeface="Times New Roman" panose="02020603050405020304"/>
                        </a:rPr>
                        <a:t>varchar</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dirty="0">
                          <a:latin typeface="Times New Roman" panose="02020603050405020304"/>
                          <a:ea typeface="SimSun" panose="02010600030101010101" pitchFamily="2" charset="-122"/>
                          <a:cs typeface="Times New Roman" panose="02020603050405020304"/>
                        </a:rPr>
                        <a:t>30</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a:latin typeface="Times New Roman" panose="02020603050405020304"/>
                          <a:ea typeface="SimSun" panose="02010600030101010101" pitchFamily="2" charset="-122"/>
                          <a:cs typeface="Times New Roman" panose="02020603050405020304"/>
                        </a:rPr>
                        <a:t>Not null</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1000">
                <a:tc>
                  <a:txBody>
                    <a:bodyPr/>
                    <a:lstStyle/>
                    <a:p>
                      <a:pPr marL="0" marR="0" algn="ctr">
                        <a:lnSpc>
                          <a:spcPct val="150000"/>
                        </a:lnSpc>
                        <a:spcBef>
                          <a:spcPts val="0"/>
                        </a:spcBef>
                        <a:spcAft>
                          <a:spcPts val="1000"/>
                        </a:spcAft>
                      </a:pPr>
                      <a:r>
                        <a:rPr lang="en-IN" sz="1200" dirty="0">
                          <a:latin typeface="Times New Roman" panose="02020603050405020304"/>
                          <a:ea typeface="SimSun" panose="02010600030101010101" pitchFamily="2" charset="-122"/>
                          <a:cs typeface="Times New Roman" panose="02020603050405020304"/>
                        </a:rPr>
                        <a:t>Password</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dirty="0" err="1">
                          <a:latin typeface="Times New Roman" panose="02020603050405020304"/>
                          <a:ea typeface="SimSun" panose="02010600030101010101" pitchFamily="2" charset="-122"/>
                          <a:cs typeface="Times New Roman" panose="02020603050405020304"/>
                        </a:rPr>
                        <a:t>Varchar</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dirty="0">
                          <a:latin typeface="Times New Roman" panose="02020603050405020304"/>
                          <a:ea typeface="SimSun" panose="02010600030101010101" pitchFamily="2" charset="-122"/>
                          <a:cs typeface="Times New Roman" panose="02020603050405020304"/>
                        </a:rPr>
                        <a:t>30</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dirty="0">
                          <a:latin typeface="Times New Roman" panose="02020603050405020304"/>
                          <a:ea typeface="SimSun" panose="02010600030101010101" pitchFamily="2" charset="-122"/>
                          <a:cs typeface="Times New Roman" panose="02020603050405020304"/>
                        </a:rPr>
                        <a:t>Not null</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Rectangle 3"/>
          <p:cNvSpPr/>
          <p:nvPr/>
        </p:nvSpPr>
        <p:spPr>
          <a:xfrm>
            <a:off x="1881158" y="3214686"/>
            <a:ext cx="3202940" cy="368300"/>
          </a:xfrm>
          <a:prstGeom prst="rect">
            <a:avLst/>
          </a:prstGeom>
        </p:spPr>
        <p:txBody>
          <a:bodyPr wrap="none">
            <a:spAutoFit/>
          </a:bodyPr>
          <a:lstStyle/>
          <a:p>
            <a:pPr lvl="0" eaLnBrk="0" fontAlgn="base" hangingPunct="0">
              <a:spcBef>
                <a:spcPct val="0"/>
              </a:spcBef>
              <a:spcAft>
                <a:spcPct val="0"/>
              </a:spcAft>
            </a:pPr>
            <a:r>
              <a:rPr kumimoji="0" lang="en-US"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TABLE NAME : CUSTOMER</a:t>
            </a:r>
            <a:endParaRPr kumimoji="0" 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nvGraphicFramePr>
        <p:xfrm>
          <a:off x="2819400" y="3886200"/>
          <a:ext cx="6324600" cy="2286000"/>
        </p:xfrm>
        <a:graphic>
          <a:graphicData uri="http://schemas.openxmlformats.org/drawingml/2006/table">
            <a:tbl>
              <a:tblPr/>
              <a:tblGrid>
                <a:gridCol w="1580515"/>
                <a:gridCol w="1581150"/>
                <a:gridCol w="1581150"/>
                <a:gridCol w="1581785"/>
              </a:tblGrid>
              <a:tr h="285750">
                <a:tc>
                  <a:txBody>
                    <a:bodyPr/>
                    <a:lstStyle/>
                    <a:p>
                      <a:pPr marL="0" marR="0" algn="ctr">
                        <a:lnSpc>
                          <a:spcPct val="150000"/>
                        </a:lnSpc>
                        <a:spcBef>
                          <a:spcPts val="0"/>
                        </a:spcBef>
                        <a:spcAft>
                          <a:spcPts val="1000"/>
                        </a:spcAft>
                      </a:pPr>
                      <a:r>
                        <a:rPr lang="en-IN" sz="1200" b="1" dirty="0">
                          <a:latin typeface="Times New Roman" panose="02020603050405020304"/>
                          <a:ea typeface="SimSun" panose="02010600030101010101" pitchFamily="2" charset="-122"/>
                          <a:cs typeface="Times New Roman" panose="02020603050405020304"/>
                        </a:rPr>
                        <a:t>FIELD </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b="1">
                          <a:latin typeface="Times New Roman" panose="02020603050405020304"/>
                          <a:ea typeface="SimSun" panose="02010600030101010101" pitchFamily="2" charset="-122"/>
                          <a:cs typeface="Times New Roman" panose="02020603050405020304"/>
                        </a:rPr>
                        <a:t>DATA TYPE</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b="1">
                          <a:latin typeface="Times New Roman" panose="02020603050405020304"/>
                          <a:ea typeface="SimSun" panose="02010600030101010101" pitchFamily="2" charset="-122"/>
                          <a:cs typeface="Times New Roman" panose="02020603050405020304"/>
                        </a:rPr>
                        <a:t>SIZE</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b="1">
                          <a:latin typeface="Times New Roman" panose="02020603050405020304"/>
                          <a:ea typeface="SimSun" panose="02010600030101010101" pitchFamily="2" charset="-122"/>
                          <a:cs typeface="Times New Roman" panose="02020603050405020304"/>
                        </a:rPr>
                        <a:t>CONSTRAINT</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5750">
                <a:tc>
                  <a:txBody>
                    <a:bodyPr/>
                    <a:lstStyle/>
                    <a:p>
                      <a:pPr marL="0" marR="0" algn="ctr">
                        <a:lnSpc>
                          <a:spcPct val="150000"/>
                        </a:lnSpc>
                        <a:spcBef>
                          <a:spcPts val="0"/>
                        </a:spcBef>
                        <a:spcAft>
                          <a:spcPts val="1000"/>
                        </a:spcAft>
                      </a:pPr>
                      <a:r>
                        <a:rPr lang="en-IN" sz="1200" dirty="0">
                          <a:latin typeface="Times New Roman" panose="02020603050405020304"/>
                          <a:ea typeface="SimSun" panose="02010600030101010101" pitchFamily="2" charset="-122"/>
                          <a:cs typeface="Times New Roman" panose="02020603050405020304"/>
                        </a:rPr>
                        <a:t>Customer id</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a:latin typeface="Times New Roman" panose="02020603050405020304"/>
                          <a:ea typeface="SimSun" panose="02010600030101010101" pitchFamily="2" charset="-122"/>
                          <a:cs typeface="Times New Roman" panose="02020603050405020304"/>
                        </a:rPr>
                        <a:t>Int</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a:latin typeface="Times New Roman" panose="02020603050405020304"/>
                          <a:ea typeface="SimSun" panose="02010600030101010101" pitchFamily="2" charset="-122"/>
                          <a:cs typeface="Times New Roman" panose="02020603050405020304"/>
                        </a:rPr>
                        <a:t>10</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a:latin typeface="Times New Roman" panose="02020603050405020304"/>
                          <a:ea typeface="SimSun" panose="02010600030101010101" pitchFamily="2" charset="-122"/>
                          <a:cs typeface="Times New Roman" panose="02020603050405020304"/>
                        </a:rPr>
                        <a:t>Primary key</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5750">
                <a:tc>
                  <a:txBody>
                    <a:bodyPr/>
                    <a:lstStyle/>
                    <a:p>
                      <a:pPr marL="0" marR="0" algn="ctr">
                        <a:lnSpc>
                          <a:spcPct val="150000"/>
                        </a:lnSpc>
                        <a:spcBef>
                          <a:spcPts val="0"/>
                        </a:spcBef>
                        <a:spcAft>
                          <a:spcPts val="1000"/>
                        </a:spcAft>
                      </a:pPr>
                      <a:r>
                        <a:rPr lang="en-IN" sz="1200" dirty="0">
                          <a:latin typeface="Times New Roman" panose="02020603050405020304"/>
                          <a:ea typeface="SimSun" panose="02010600030101010101" pitchFamily="2" charset="-122"/>
                          <a:cs typeface="Times New Roman" panose="02020603050405020304"/>
                        </a:rPr>
                        <a:t>Name</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a:latin typeface="Times New Roman" panose="02020603050405020304"/>
                          <a:ea typeface="SimSun" panose="02010600030101010101" pitchFamily="2" charset="-122"/>
                          <a:cs typeface="Times New Roman" panose="02020603050405020304"/>
                        </a:rPr>
                        <a:t>Varchar </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a:latin typeface="Times New Roman" panose="02020603050405020304"/>
                          <a:ea typeface="SimSun" panose="02010600030101010101" pitchFamily="2" charset="-122"/>
                          <a:cs typeface="Times New Roman" panose="02020603050405020304"/>
                        </a:rPr>
                        <a:t>30</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a:latin typeface="Times New Roman" panose="02020603050405020304"/>
                          <a:ea typeface="SimSun" panose="02010600030101010101" pitchFamily="2" charset="-122"/>
                          <a:cs typeface="Times New Roman" panose="02020603050405020304"/>
                        </a:rPr>
                        <a:t>Not null</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5750">
                <a:tc>
                  <a:txBody>
                    <a:bodyPr/>
                    <a:lstStyle/>
                    <a:p>
                      <a:pPr marL="0" marR="0" algn="ctr">
                        <a:lnSpc>
                          <a:spcPct val="150000"/>
                        </a:lnSpc>
                        <a:spcBef>
                          <a:spcPts val="0"/>
                        </a:spcBef>
                        <a:spcAft>
                          <a:spcPts val="1000"/>
                        </a:spcAft>
                      </a:pPr>
                      <a:r>
                        <a:rPr lang="en-IN" sz="1200" dirty="0">
                          <a:latin typeface="Times New Roman" panose="02020603050405020304"/>
                          <a:ea typeface="SimSun" panose="02010600030101010101" pitchFamily="2" charset="-122"/>
                          <a:cs typeface="Times New Roman" panose="02020603050405020304"/>
                        </a:rPr>
                        <a:t>Mobile number</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a:latin typeface="Times New Roman" panose="02020603050405020304"/>
                          <a:ea typeface="SimSun" panose="02010600030101010101" pitchFamily="2" charset="-122"/>
                          <a:cs typeface="Times New Roman" panose="02020603050405020304"/>
                        </a:rPr>
                        <a:t>Int</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a:latin typeface="Times New Roman" panose="02020603050405020304"/>
                          <a:ea typeface="SimSun" panose="02010600030101010101" pitchFamily="2" charset="-122"/>
                          <a:cs typeface="Times New Roman" panose="02020603050405020304"/>
                        </a:rPr>
                        <a:t>10</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a:latin typeface="Times New Roman" panose="02020603050405020304"/>
                          <a:ea typeface="SimSun" panose="02010600030101010101" pitchFamily="2" charset="-122"/>
                          <a:cs typeface="Times New Roman" panose="02020603050405020304"/>
                        </a:rPr>
                        <a:t>Not null</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5750">
                <a:tc>
                  <a:txBody>
                    <a:bodyPr/>
                    <a:lstStyle/>
                    <a:p>
                      <a:pPr marL="0" marR="0" algn="ctr">
                        <a:lnSpc>
                          <a:spcPct val="150000"/>
                        </a:lnSpc>
                        <a:spcBef>
                          <a:spcPts val="0"/>
                        </a:spcBef>
                        <a:spcAft>
                          <a:spcPts val="1000"/>
                        </a:spcAft>
                      </a:pPr>
                      <a:r>
                        <a:rPr lang="en-IN" sz="1200" dirty="0">
                          <a:latin typeface="Times New Roman" panose="02020603050405020304"/>
                          <a:ea typeface="SimSun" panose="02010600030101010101" pitchFamily="2" charset="-122"/>
                          <a:cs typeface="Times New Roman" panose="02020603050405020304"/>
                        </a:rPr>
                        <a:t>Password</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a:latin typeface="Times New Roman" panose="02020603050405020304"/>
                          <a:ea typeface="SimSun" panose="02010600030101010101" pitchFamily="2" charset="-122"/>
                          <a:cs typeface="Times New Roman" panose="02020603050405020304"/>
                        </a:rPr>
                        <a:t>Varchar</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a:latin typeface="Times New Roman" panose="02020603050405020304"/>
                          <a:ea typeface="SimSun" panose="02010600030101010101" pitchFamily="2" charset="-122"/>
                          <a:cs typeface="Times New Roman" panose="02020603050405020304"/>
                        </a:rPr>
                        <a:t>20</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dirty="0">
                          <a:latin typeface="Times New Roman" panose="02020603050405020304"/>
                          <a:ea typeface="SimSun" panose="02010600030101010101" pitchFamily="2" charset="-122"/>
                          <a:cs typeface="Times New Roman" panose="02020603050405020304"/>
                        </a:rPr>
                        <a:t>Not null</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5750">
                <a:tc>
                  <a:txBody>
                    <a:bodyPr/>
                    <a:lstStyle/>
                    <a:p>
                      <a:pPr marL="0" marR="0" algn="ctr">
                        <a:lnSpc>
                          <a:spcPct val="150000"/>
                        </a:lnSpc>
                        <a:spcBef>
                          <a:spcPts val="0"/>
                        </a:spcBef>
                        <a:spcAft>
                          <a:spcPts val="1000"/>
                        </a:spcAft>
                      </a:pPr>
                      <a:r>
                        <a:rPr lang="en-IN" sz="1200" dirty="0">
                          <a:latin typeface="Times New Roman" panose="02020603050405020304"/>
                          <a:ea typeface="SimSun" panose="02010600030101010101" pitchFamily="2" charset="-122"/>
                          <a:cs typeface="Times New Roman" panose="02020603050405020304"/>
                        </a:rPr>
                        <a:t>Vehicle</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a:latin typeface="Times New Roman" panose="02020603050405020304"/>
                          <a:ea typeface="SimSun" panose="02010600030101010101" pitchFamily="2" charset="-122"/>
                          <a:cs typeface="Times New Roman" panose="02020603050405020304"/>
                        </a:rPr>
                        <a:t>Varchar</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a:latin typeface="Times New Roman" panose="02020603050405020304"/>
                          <a:ea typeface="SimSun" panose="02010600030101010101" pitchFamily="2" charset="-122"/>
                          <a:cs typeface="Times New Roman" panose="02020603050405020304"/>
                        </a:rPr>
                        <a:t>20</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a:latin typeface="Times New Roman" panose="02020603050405020304"/>
                          <a:ea typeface="SimSun" panose="02010600030101010101" pitchFamily="2" charset="-122"/>
                          <a:cs typeface="Times New Roman" panose="02020603050405020304"/>
                        </a:rPr>
                        <a:t>Not null</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5750">
                <a:tc>
                  <a:txBody>
                    <a:bodyPr/>
                    <a:lstStyle/>
                    <a:p>
                      <a:pPr marL="0" marR="0" algn="ctr">
                        <a:lnSpc>
                          <a:spcPct val="150000"/>
                        </a:lnSpc>
                        <a:spcBef>
                          <a:spcPts val="0"/>
                        </a:spcBef>
                        <a:spcAft>
                          <a:spcPts val="1000"/>
                        </a:spcAft>
                      </a:pPr>
                      <a:r>
                        <a:rPr lang="en-IN" sz="1200" dirty="0" err="1">
                          <a:latin typeface="Times New Roman" panose="02020603050405020304"/>
                          <a:ea typeface="SimSun" panose="02010600030101010101" pitchFamily="2" charset="-122"/>
                          <a:cs typeface="Times New Roman" panose="02020603050405020304"/>
                        </a:rPr>
                        <a:t>Rc</a:t>
                      </a:r>
                      <a:r>
                        <a:rPr lang="en-IN" sz="1200" dirty="0">
                          <a:latin typeface="Times New Roman" panose="02020603050405020304"/>
                          <a:ea typeface="SimSun" panose="02010600030101010101" pitchFamily="2" charset="-122"/>
                          <a:cs typeface="Times New Roman" panose="02020603050405020304"/>
                        </a:rPr>
                        <a:t> number</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a:latin typeface="Times New Roman" panose="02020603050405020304"/>
                          <a:ea typeface="SimSun" panose="02010600030101010101" pitchFamily="2" charset="-122"/>
                          <a:cs typeface="Times New Roman" panose="02020603050405020304"/>
                        </a:rPr>
                        <a:t>Varchar</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a:latin typeface="Times New Roman" panose="02020603050405020304"/>
                          <a:ea typeface="SimSun" panose="02010600030101010101" pitchFamily="2" charset="-122"/>
                          <a:cs typeface="Times New Roman" panose="02020603050405020304"/>
                        </a:rPr>
                        <a:t>20</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a:latin typeface="Times New Roman" panose="02020603050405020304"/>
                          <a:ea typeface="SimSun" panose="02010600030101010101" pitchFamily="2" charset="-122"/>
                          <a:cs typeface="Times New Roman" panose="02020603050405020304"/>
                        </a:rPr>
                        <a:t>Not null</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5750">
                <a:tc>
                  <a:txBody>
                    <a:bodyPr/>
                    <a:lstStyle/>
                    <a:p>
                      <a:pPr marL="0" marR="0" algn="ctr">
                        <a:lnSpc>
                          <a:spcPct val="150000"/>
                        </a:lnSpc>
                        <a:spcBef>
                          <a:spcPts val="0"/>
                        </a:spcBef>
                        <a:spcAft>
                          <a:spcPts val="1000"/>
                        </a:spcAft>
                      </a:pPr>
                      <a:r>
                        <a:rPr lang="en-IN" sz="1200" dirty="0">
                          <a:latin typeface="Times New Roman" panose="02020603050405020304"/>
                          <a:ea typeface="SimSun" panose="02010600030101010101" pitchFamily="2" charset="-122"/>
                          <a:cs typeface="Times New Roman" panose="02020603050405020304"/>
                        </a:rPr>
                        <a:t>Address</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dirty="0" err="1">
                          <a:latin typeface="Times New Roman" panose="02020603050405020304"/>
                          <a:ea typeface="SimSun" panose="02010600030101010101" pitchFamily="2" charset="-122"/>
                          <a:cs typeface="Times New Roman" panose="02020603050405020304"/>
                        </a:rPr>
                        <a:t>Varchar</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dirty="0">
                          <a:latin typeface="Times New Roman" panose="02020603050405020304"/>
                          <a:ea typeface="SimSun" panose="02010600030101010101" pitchFamily="2" charset="-122"/>
                          <a:cs typeface="Times New Roman" panose="02020603050405020304"/>
                        </a:rPr>
                        <a:t>30</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dirty="0">
                          <a:latin typeface="Times New Roman" panose="02020603050405020304"/>
                          <a:ea typeface="SimSun" panose="02010600030101010101" pitchFamily="2" charset="-122"/>
                          <a:cs typeface="Times New Roman" panose="02020603050405020304"/>
                        </a:rPr>
                        <a:t>Not null</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048000" y="2286000"/>
          <a:ext cx="6629400" cy="3352800"/>
        </p:xfrm>
        <a:graphic>
          <a:graphicData uri="http://schemas.openxmlformats.org/drawingml/2006/table">
            <a:tbl>
              <a:tblPr/>
              <a:tblGrid>
                <a:gridCol w="1656715"/>
                <a:gridCol w="1657350"/>
                <a:gridCol w="1657350"/>
                <a:gridCol w="1657985"/>
              </a:tblGrid>
              <a:tr h="419100">
                <a:tc>
                  <a:txBody>
                    <a:bodyPr/>
                    <a:lstStyle/>
                    <a:p>
                      <a:pPr marL="0" marR="0" algn="ctr">
                        <a:lnSpc>
                          <a:spcPct val="150000"/>
                        </a:lnSpc>
                        <a:spcBef>
                          <a:spcPts val="0"/>
                        </a:spcBef>
                        <a:spcAft>
                          <a:spcPts val="1000"/>
                        </a:spcAft>
                      </a:pPr>
                      <a:r>
                        <a:rPr lang="en-IN" sz="1200" b="1" dirty="0">
                          <a:latin typeface="Times New Roman" panose="02020603050405020304"/>
                          <a:ea typeface="SimSun" panose="02010600030101010101" pitchFamily="2" charset="-122"/>
                          <a:cs typeface="Times New Roman" panose="02020603050405020304"/>
                        </a:rPr>
                        <a:t>FIELD </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b="1">
                          <a:latin typeface="Times New Roman" panose="02020603050405020304"/>
                          <a:ea typeface="SimSun" panose="02010600030101010101" pitchFamily="2" charset="-122"/>
                          <a:cs typeface="Times New Roman" panose="02020603050405020304"/>
                        </a:rPr>
                        <a:t>DATA TYPE</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b="1">
                          <a:latin typeface="Times New Roman" panose="02020603050405020304"/>
                          <a:ea typeface="SimSun" panose="02010600030101010101" pitchFamily="2" charset="-122"/>
                          <a:cs typeface="Times New Roman" panose="02020603050405020304"/>
                        </a:rPr>
                        <a:t>SIZE</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b="1">
                          <a:latin typeface="Times New Roman" panose="02020603050405020304"/>
                          <a:ea typeface="SimSun" panose="02010600030101010101" pitchFamily="2" charset="-122"/>
                          <a:cs typeface="Times New Roman" panose="02020603050405020304"/>
                        </a:rPr>
                        <a:t>CONSTRAINT</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9100">
                <a:tc>
                  <a:txBody>
                    <a:bodyPr/>
                    <a:lstStyle/>
                    <a:p>
                      <a:pPr marL="0" marR="0" algn="ctr">
                        <a:lnSpc>
                          <a:spcPct val="150000"/>
                        </a:lnSpc>
                        <a:spcBef>
                          <a:spcPts val="0"/>
                        </a:spcBef>
                        <a:spcAft>
                          <a:spcPts val="1000"/>
                        </a:spcAft>
                      </a:pPr>
                      <a:r>
                        <a:rPr lang="en-IN" sz="1200" dirty="0">
                          <a:latin typeface="Times New Roman" panose="02020603050405020304"/>
                          <a:ea typeface="SimSun" panose="02010600030101010101" pitchFamily="2" charset="-122"/>
                          <a:cs typeface="Times New Roman" panose="02020603050405020304"/>
                        </a:rPr>
                        <a:t>Bill id</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a:latin typeface="Times New Roman" panose="02020603050405020304"/>
                          <a:ea typeface="SimSun" panose="02010600030101010101" pitchFamily="2" charset="-122"/>
                          <a:cs typeface="Times New Roman" panose="02020603050405020304"/>
                        </a:rPr>
                        <a:t>Int</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a:latin typeface="Times New Roman" panose="02020603050405020304"/>
                          <a:ea typeface="SimSun" panose="02010600030101010101" pitchFamily="2" charset="-122"/>
                          <a:cs typeface="Times New Roman" panose="02020603050405020304"/>
                        </a:rPr>
                        <a:t>10</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a:latin typeface="Times New Roman" panose="02020603050405020304"/>
                          <a:ea typeface="SimSun" panose="02010600030101010101" pitchFamily="2" charset="-122"/>
                          <a:cs typeface="Times New Roman" panose="02020603050405020304"/>
                        </a:rPr>
                        <a:t>Primary key</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9100">
                <a:tc>
                  <a:txBody>
                    <a:bodyPr/>
                    <a:lstStyle/>
                    <a:p>
                      <a:pPr marL="0" marR="0" algn="ctr">
                        <a:lnSpc>
                          <a:spcPct val="150000"/>
                        </a:lnSpc>
                        <a:spcBef>
                          <a:spcPts val="0"/>
                        </a:spcBef>
                        <a:spcAft>
                          <a:spcPts val="1000"/>
                        </a:spcAft>
                      </a:pPr>
                      <a:r>
                        <a:rPr lang="en-IN" sz="1200" dirty="0">
                          <a:latin typeface="Times New Roman" panose="02020603050405020304"/>
                          <a:ea typeface="SimSun" panose="02010600030101010101" pitchFamily="2" charset="-122"/>
                          <a:cs typeface="Times New Roman" panose="02020603050405020304"/>
                        </a:rPr>
                        <a:t>Slot id</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a:latin typeface="Times New Roman" panose="02020603050405020304"/>
                          <a:ea typeface="SimSun" panose="02010600030101010101" pitchFamily="2" charset="-122"/>
                          <a:cs typeface="Times New Roman" panose="02020603050405020304"/>
                        </a:rPr>
                        <a:t>Int</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a:latin typeface="Times New Roman" panose="02020603050405020304"/>
                          <a:ea typeface="SimSun" panose="02010600030101010101" pitchFamily="2" charset="-122"/>
                          <a:cs typeface="Times New Roman" panose="02020603050405020304"/>
                        </a:rPr>
                        <a:t>10</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a:latin typeface="Times New Roman" panose="02020603050405020304"/>
                          <a:ea typeface="SimSun" panose="02010600030101010101" pitchFamily="2" charset="-122"/>
                          <a:cs typeface="Times New Roman" panose="02020603050405020304"/>
                        </a:rPr>
                        <a:t>Foreign key</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9100">
                <a:tc>
                  <a:txBody>
                    <a:bodyPr/>
                    <a:lstStyle/>
                    <a:p>
                      <a:pPr marL="0" marR="0" algn="ctr">
                        <a:lnSpc>
                          <a:spcPct val="150000"/>
                        </a:lnSpc>
                        <a:spcBef>
                          <a:spcPts val="0"/>
                        </a:spcBef>
                        <a:spcAft>
                          <a:spcPts val="1000"/>
                        </a:spcAft>
                      </a:pPr>
                      <a:r>
                        <a:rPr lang="en-IN" sz="1200" dirty="0">
                          <a:latin typeface="Times New Roman" panose="02020603050405020304"/>
                          <a:ea typeface="SimSun" panose="02010600030101010101" pitchFamily="2" charset="-122"/>
                          <a:cs typeface="Times New Roman" panose="02020603050405020304"/>
                        </a:rPr>
                        <a:t>Customer id</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a:latin typeface="Times New Roman" panose="02020603050405020304"/>
                          <a:ea typeface="SimSun" panose="02010600030101010101" pitchFamily="2" charset="-122"/>
                          <a:cs typeface="Times New Roman" panose="02020603050405020304"/>
                        </a:rPr>
                        <a:t>Int </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a:latin typeface="Times New Roman" panose="02020603050405020304"/>
                          <a:ea typeface="SimSun" panose="02010600030101010101" pitchFamily="2" charset="-122"/>
                          <a:cs typeface="Times New Roman" panose="02020603050405020304"/>
                        </a:rPr>
                        <a:t>10</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a:latin typeface="Times New Roman" panose="02020603050405020304"/>
                          <a:ea typeface="SimSun" panose="02010600030101010101" pitchFamily="2" charset="-122"/>
                          <a:cs typeface="Times New Roman" panose="02020603050405020304"/>
                        </a:rPr>
                        <a:t>Foreign key</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9100">
                <a:tc>
                  <a:txBody>
                    <a:bodyPr/>
                    <a:lstStyle/>
                    <a:p>
                      <a:pPr marL="0" marR="0" algn="ctr">
                        <a:lnSpc>
                          <a:spcPct val="150000"/>
                        </a:lnSpc>
                        <a:spcBef>
                          <a:spcPts val="0"/>
                        </a:spcBef>
                        <a:spcAft>
                          <a:spcPts val="1000"/>
                        </a:spcAft>
                      </a:pPr>
                      <a:r>
                        <a:rPr lang="en-IN" sz="1200" dirty="0">
                          <a:latin typeface="Times New Roman" panose="02020603050405020304"/>
                          <a:ea typeface="SimSun" panose="02010600030101010101" pitchFamily="2" charset="-122"/>
                          <a:cs typeface="Times New Roman" panose="02020603050405020304"/>
                        </a:rPr>
                        <a:t>Token number</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a:latin typeface="Times New Roman" panose="02020603050405020304"/>
                          <a:ea typeface="SimSun" panose="02010600030101010101" pitchFamily="2" charset="-122"/>
                          <a:cs typeface="Times New Roman" panose="02020603050405020304"/>
                        </a:rPr>
                        <a:t>Int</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a:latin typeface="Times New Roman" panose="02020603050405020304"/>
                          <a:ea typeface="SimSun" panose="02010600030101010101" pitchFamily="2" charset="-122"/>
                          <a:cs typeface="Times New Roman" panose="02020603050405020304"/>
                        </a:rPr>
                        <a:t>5</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a:latin typeface="Times New Roman" panose="02020603050405020304"/>
                          <a:ea typeface="SimSun" panose="02010600030101010101" pitchFamily="2" charset="-122"/>
                          <a:cs typeface="Times New Roman" panose="02020603050405020304"/>
                        </a:rPr>
                        <a:t>Not null</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9100">
                <a:tc>
                  <a:txBody>
                    <a:bodyPr/>
                    <a:lstStyle/>
                    <a:p>
                      <a:pPr marL="0" marR="0" algn="ctr">
                        <a:lnSpc>
                          <a:spcPct val="150000"/>
                        </a:lnSpc>
                        <a:spcBef>
                          <a:spcPts val="0"/>
                        </a:spcBef>
                        <a:spcAft>
                          <a:spcPts val="1000"/>
                        </a:spcAft>
                      </a:pPr>
                      <a:r>
                        <a:rPr lang="en-IN" sz="1200" dirty="0">
                          <a:latin typeface="Times New Roman" panose="02020603050405020304"/>
                          <a:ea typeface="SimSun" panose="02010600030101010101" pitchFamily="2" charset="-122"/>
                          <a:cs typeface="Times New Roman" panose="02020603050405020304"/>
                        </a:rPr>
                        <a:t>In time</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a:latin typeface="Times New Roman" panose="02020603050405020304"/>
                          <a:ea typeface="SimSun" panose="02010600030101010101" pitchFamily="2" charset="-122"/>
                          <a:cs typeface="Times New Roman" panose="02020603050405020304"/>
                        </a:rPr>
                        <a:t>Date</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a:latin typeface="Times New Roman" panose="02020603050405020304"/>
                          <a:ea typeface="SimSun" panose="02010600030101010101" pitchFamily="2" charset="-122"/>
                          <a:cs typeface="Times New Roman" panose="02020603050405020304"/>
                        </a:rPr>
                        <a:t>10</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a:latin typeface="Times New Roman" panose="02020603050405020304"/>
                          <a:ea typeface="SimSun" panose="02010600030101010101" pitchFamily="2" charset="-122"/>
                          <a:cs typeface="Times New Roman" panose="02020603050405020304"/>
                        </a:rPr>
                        <a:t>Not null</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9100">
                <a:tc>
                  <a:txBody>
                    <a:bodyPr/>
                    <a:lstStyle/>
                    <a:p>
                      <a:pPr marL="0" marR="0" algn="ctr">
                        <a:lnSpc>
                          <a:spcPct val="150000"/>
                        </a:lnSpc>
                        <a:spcBef>
                          <a:spcPts val="0"/>
                        </a:spcBef>
                        <a:spcAft>
                          <a:spcPts val="1000"/>
                        </a:spcAft>
                      </a:pPr>
                      <a:r>
                        <a:rPr lang="en-IN" sz="1200" dirty="0">
                          <a:latin typeface="Times New Roman" panose="02020603050405020304"/>
                          <a:ea typeface="SimSun" panose="02010600030101010101" pitchFamily="2" charset="-122"/>
                          <a:cs typeface="Times New Roman" panose="02020603050405020304"/>
                        </a:rPr>
                        <a:t>Out time</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a:latin typeface="Times New Roman" panose="02020603050405020304"/>
                          <a:ea typeface="SimSun" panose="02010600030101010101" pitchFamily="2" charset="-122"/>
                          <a:cs typeface="Times New Roman" panose="02020603050405020304"/>
                        </a:rPr>
                        <a:t>Date</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a:latin typeface="Times New Roman" panose="02020603050405020304"/>
                          <a:ea typeface="SimSun" panose="02010600030101010101" pitchFamily="2" charset="-122"/>
                          <a:cs typeface="Times New Roman" panose="02020603050405020304"/>
                        </a:rPr>
                        <a:t>10</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a:latin typeface="Times New Roman" panose="02020603050405020304"/>
                          <a:ea typeface="SimSun" panose="02010600030101010101" pitchFamily="2" charset="-122"/>
                          <a:cs typeface="Times New Roman" panose="02020603050405020304"/>
                        </a:rPr>
                        <a:t>Not null</a:t>
                      </a:r>
                      <a:endParaRPr lang="en-US" sz="11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9100">
                <a:tc>
                  <a:txBody>
                    <a:bodyPr/>
                    <a:lstStyle/>
                    <a:p>
                      <a:pPr marL="0" marR="0" algn="ctr">
                        <a:lnSpc>
                          <a:spcPct val="150000"/>
                        </a:lnSpc>
                        <a:spcBef>
                          <a:spcPts val="0"/>
                        </a:spcBef>
                        <a:spcAft>
                          <a:spcPts val="1000"/>
                        </a:spcAft>
                      </a:pPr>
                      <a:r>
                        <a:rPr lang="en-IN" sz="1200" dirty="0">
                          <a:latin typeface="Times New Roman" panose="02020603050405020304"/>
                          <a:ea typeface="SimSun" panose="02010600030101010101" pitchFamily="2" charset="-122"/>
                          <a:cs typeface="Times New Roman" panose="02020603050405020304"/>
                        </a:rPr>
                        <a:t>amount</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dirty="0" err="1">
                          <a:latin typeface="Times New Roman" panose="02020603050405020304"/>
                          <a:ea typeface="SimSun" panose="02010600030101010101" pitchFamily="2" charset="-122"/>
                          <a:cs typeface="Times New Roman" panose="02020603050405020304"/>
                        </a:rPr>
                        <a:t>Int</a:t>
                      </a:r>
                      <a:r>
                        <a:rPr lang="en-IN" sz="1200" dirty="0">
                          <a:latin typeface="Times New Roman" panose="02020603050405020304"/>
                          <a:ea typeface="SimSun" panose="02010600030101010101" pitchFamily="2" charset="-122"/>
                          <a:cs typeface="Times New Roman" panose="02020603050405020304"/>
                        </a:rPr>
                        <a:t> </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dirty="0">
                          <a:latin typeface="Times New Roman" panose="02020603050405020304"/>
                          <a:ea typeface="SimSun" panose="02010600030101010101" pitchFamily="2" charset="-122"/>
                          <a:cs typeface="Times New Roman" panose="02020603050405020304"/>
                        </a:rPr>
                        <a:t>5</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1000"/>
                        </a:spcAft>
                      </a:pPr>
                      <a:r>
                        <a:rPr lang="en-IN" sz="1200" dirty="0">
                          <a:latin typeface="Times New Roman" panose="02020603050405020304"/>
                          <a:ea typeface="SimSun" panose="02010600030101010101" pitchFamily="2" charset="-122"/>
                          <a:cs typeface="Times New Roman" panose="02020603050405020304"/>
                        </a:rPr>
                        <a:t>Not null</a:t>
                      </a:r>
                      <a:endParaRPr lang="en-US" sz="11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 name="Rectangle 1"/>
          <p:cNvSpPr>
            <a:spLocks noChangeArrowheads="1"/>
          </p:cNvSpPr>
          <p:nvPr/>
        </p:nvSpPr>
        <p:spPr bwMode="auto">
          <a:xfrm>
            <a:off x="2133600" y="1295986"/>
            <a:ext cx="2807335" cy="645160"/>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TABLE NAME: BILLING</a:t>
            </a:r>
            <a:endParaRPr kumimoji="0" 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76).png"/>
          <p:cNvPicPr>
            <a:picLocks noChangeAspect="1"/>
          </p:cNvPicPr>
          <p:nvPr/>
        </p:nvPicPr>
        <p:blipFill>
          <a:blip r:embed="rId2"/>
          <a:stretch>
            <a:fillRect/>
          </a:stretch>
        </p:blipFill>
        <p:spPr>
          <a:xfrm>
            <a:off x="1252024" y="703987"/>
            <a:ext cx="10059641" cy="5659122"/>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77).png"/>
          <p:cNvPicPr>
            <a:picLocks noChangeAspect="1"/>
          </p:cNvPicPr>
          <p:nvPr/>
        </p:nvPicPr>
        <p:blipFill>
          <a:blip r:embed="rId2"/>
          <a:stretch>
            <a:fillRect/>
          </a:stretch>
        </p:blipFill>
        <p:spPr>
          <a:xfrm>
            <a:off x="928468" y="336331"/>
            <a:ext cx="10803987" cy="618237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80).png"/>
          <p:cNvPicPr>
            <a:picLocks noChangeAspect="1"/>
          </p:cNvPicPr>
          <p:nvPr/>
        </p:nvPicPr>
        <p:blipFill>
          <a:blip r:embed="rId2"/>
          <a:stretch>
            <a:fillRect/>
          </a:stretch>
        </p:blipFill>
        <p:spPr>
          <a:xfrm>
            <a:off x="1055078" y="548639"/>
            <a:ext cx="10368412" cy="582938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
          <p:cNvSpPr txBox="1">
            <a:spLocks noGrp="1"/>
          </p:cNvSpPr>
          <p:nvPr>
            <p:ph type="title"/>
          </p:nvPr>
        </p:nvSpPr>
        <p:spPr>
          <a:xfrm>
            <a:off x="1006800" y="954600"/>
            <a:ext cx="10178400" cy="1331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800"/>
              <a:buNone/>
            </a:pPr>
            <a:r>
              <a:rPr lang="en-US"/>
              <a:t>OUTLINE </a:t>
            </a:r>
            <a:endParaRPr/>
          </a:p>
        </p:txBody>
      </p:sp>
      <p:sp>
        <p:nvSpPr>
          <p:cNvPr id="102" name="Google Shape;102;p2"/>
          <p:cNvSpPr txBox="1">
            <a:spLocks noGrp="1"/>
          </p:cNvSpPr>
          <p:nvPr>
            <p:ph type="body" idx="1"/>
          </p:nvPr>
        </p:nvSpPr>
        <p:spPr>
          <a:xfrm>
            <a:off x="1257300" y="2640337"/>
            <a:ext cx="10178400" cy="4598700"/>
          </a:xfrm>
          <a:prstGeom prst="rect">
            <a:avLst/>
          </a:prstGeom>
          <a:noFill/>
          <a:ln>
            <a:noFill/>
          </a:ln>
        </p:spPr>
        <p:txBody>
          <a:bodyPr spcFirstLastPara="1" wrap="square" lIns="91425" tIns="45700" rIns="91425" bIns="45700" anchor="t" anchorCtr="0">
            <a:normAutofit/>
          </a:bodyPr>
          <a:lstStyle/>
          <a:p>
            <a:pPr marL="457200" lvl="0" indent="-438150" algn="l" rtl="0">
              <a:lnSpc>
                <a:spcPct val="115000"/>
              </a:lnSpc>
              <a:spcBef>
                <a:spcPts val="700"/>
              </a:spcBef>
              <a:spcAft>
                <a:spcPts val="0"/>
              </a:spcAft>
              <a:buSzPts val="3300"/>
              <a:buChar char="★"/>
            </a:pPr>
            <a:r>
              <a:rPr lang="en-US" sz="3300"/>
              <a:t>ABSTRACT </a:t>
            </a:r>
            <a:endParaRPr sz="3300"/>
          </a:p>
          <a:p>
            <a:pPr marL="457200" lvl="0" indent="-438150" algn="l" rtl="0">
              <a:lnSpc>
                <a:spcPct val="110000"/>
              </a:lnSpc>
              <a:spcBef>
                <a:spcPts val="0"/>
              </a:spcBef>
              <a:spcAft>
                <a:spcPts val="0"/>
              </a:spcAft>
              <a:buSzPts val="3300"/>
              <a:buChar char="★"/>
            </a:pPr>
            <a:r>
              <a:rPr lang="en-US" sz="3300"/>
              <a:t>OBJECTIVE </a:t>
            </a:r>
            <a:endParaRPr sz="3300"/>
          </a:p>
          <a:p>
            <a:pPr marL="457200" lvl="0" indent="-438150" algn="l" rtl="0">
              <a:lnSpc>
                <a:spcPct val="110000"/>
              </a:lnSpc>
              <a:spcBef>
                <a:spcPts val="0"/>
              </a:spcBef>
              <a:spcAft>
                <a:spcPts val="0"/>
              </a:spcAft>
              <a:buSzPts val="3300"/>
              <a:buChar char="★"/>
            </a:pPr>
            <a:r>
              <a:rPr lang="en-US" sz="3300"/>
              <a:t>EXISTING SYSTEM </a:t>
            </a:r>
            <a:endParaRPr sz="3300"/>
          </a:p>
          <a:p>
            <a:pPr marL="457200" lvl="0" indent="-438150" algn="l" rtl="0">
              <a:lnSpc>
                <a:spcPct val="110000"/>
              </a:lnSpc>
              <a:spcBef>
                <a:spcPts val="0"/>
              </a:spcBef>
              <a:spcAft>
                <a:spcPts val="0"/>
              </a:spcAft>
              <a:buSzPts val="3300"/>
              <a:buChar char="★"/>
            </a:pPr>
            <a:r>
              <a:rPr lang="en-US" sz="3300"/>
              <a:t>MODULES</a:t>
            </a:r>
            <a:endParaRPr sz="3300">
              <a:solidFill>
                <a:schemeClr val="dk1"/>
              </a:solidFill>
            </a:endParaRPr>
          </a:p>
          <a:p>
            <a:pPr marL="457200" lvl="0" indent="-438150" algn="l" rtl="0">
              <a:lnSpc>
                <a:spcPct val="110000"/>
              </a:lnSpc>
              <a:spcBef>
                <a:spcPts val="0"/>
              </a:spcBef>
              <a:spcAft>
                <a:spcPts val="0"/>
              </a:spcAft>
              <a:buSzPts val="3300"/>
              <a:buChar char="★"/>
            </a:pPr>
            <a:r>
              <a:rPr lang="en-US" sz="3300"/>
              <a:t>DATA FLOW DIAGRAM </a:t>
            </a:r>
            <a:endParaRPr sz="33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81).png"/>
          <p:cNvPicPr>
            <a:picLocks noChangeAspect="1"/>
          </p:cNvPicPr>
          <p:nvPr/>
        </p:nvPicPr>
        <p:blipFill>
          <a:blip r:embed="rId2"/>
          <a:stretch>
            <a:fillRect/>
          </a:stretch>
        </p:blipFill>
        <p:spPr>
          <a:xfrm>
            <a:off x="1195753" y="562708"/>
            <a:ext cx="10143218" cy="570277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82).png"/>
          <p:cNvPicPr>
            <a:picLocks noChangeAspect="1"/>
          </p:cNvPicPr>
          <p:nvPr/>
        </p:nvPicPr>
        <p:blipFill>
          <a:blip r:embed="rId2"/>
          <a:stretch>
            <a:fillRect/>
          </a:stretch>
        </p:blipFill>
        <p:spPr>
          <a:xfrm>
            <a:off x="1069144" y="450562"/>
            <a:ext cx="10743028" cy="6040004"/>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83).png"/>
          <p:cNvPicPr>
            <a:picLocks noChangeAspect="1"/>
          </p:cNvPicPr>
          <p:nvPr/>
        </p:nvPicPr>
        <p:blipFill>
          <a:blip r:embed="rId2"/>
          <a:stretch>
            <a:fillRect/>
          </a:stretch>
        </p:blipFill>
        <p:spPr>
          <a:xfrm>
            <a:off x="1026941" y="480051"/>
            <a:ext cx="10740619" cy="6038649"/>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87).png"/>
          <p:cNvPicPr>
            <a:picLocks noChangeAspect="1"/>
          </p:cNvPicPr>
          <p:nvPr/>
        </p:nvPicPr>
        <p:blipFill>
          <a:blip r:embed="rId2"/>
          <a:stretch>
            <a:fillRect/>
          </a:stretch>
        </p:blipFill>
        <p:spPr>
          <a:xfrm>
            <a:off x="1125415" y="450167"/>
            <a:ext cx="10534027" cy="592249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3"/>
          <p:cNvSpPr txBox="1">
            <a:spLocks noGrp="1"/>
          </p:cNvSpPr>
          <p:nvPr>
            <p:ph type="title"/>
          </p:nvPr>
        </p:nvSpPr>
        <p:spPr>
          <a:xfrm>
            <a:off x="1251678" y="382385"/>
            <a:ext cx="10178400" cy="1492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2"/>
              </a:buClr>
              <a:buSzPts val="5100"/>
              <a:buFont typeface="Impact"/>
              <a:buNone/>
            </a:pPr>
            <a:r>
              <a:rPr lang="en-US"/>
              <a:t>ABSTRACT</a:t>
            </a:r>
            <a:endParaRPr/>
          </a:p>
        </p:txBody>
      </p:sp>
      <p:sp>
        <p:nvSpPr>
          <p:cNvPr id="108" name="Google Shape;108;p3"/>
          <p:cNvSpPr txBox="1"/>
          <p:nvPr/>
        </p:nvSpPr>
        <p:spPr>
          <a:xfrm>
            <a:off x="1489275" y="1550700"/>
            <a:ext cx="9940800" cy="5168100"/>
          </a:xfrm>
          <a:prstGeom prst="rect">
            <a:avLst/>
          </a:prstGeom>
          <a:noFill/>
          <a:ln>
            <a:noFill/>
          </a:ln>
        </p:spPr>
        <p:txBody>
          <a:bodyPr spcFirstLastPara="1" wrap="square" lIns="91425" tIns="91425" rIns="91425" bIns="91425" anchor="t" anchorCtr="0">
            <a:spAutoFit/>
          </a:bodyPr>
          <a:lstStyle/>
          <a:p>
            <a:pPr marL="457200" lvl="0" indent="-374650" algn="l" rtl="0">
              <a:spcBef>
                <a:spcPts val="0"/>
              </a:spcBef>
              <a:spcAft>
                <a:spcPts val="0"/>
              </a:spcAft>
              <a:buSzPts val="2300"/>
              <a:buChar char="●"/>
            </a:pPr>
            <a:r>
              <a:rPr lang="en-US" sz="2300"/>
              <a:t>The proposed project is a parking system that provides institutes user  an easy way of reserving a parking space using application. It overcomes the problem of finding a parking space in bike stand/organization areas that unnecessary consumes time. Hence, this project offers a system application where user can view various parking spaces and select nearby or specific area of their choice to view whether space is available or not. If the booking space is available, then user can book it for specific time slot. The booked space will be marked and will not be available for anyone else for the specified time. This system provides an additional feature of cancelling the bookings. User can cancel their reserved space anytime. User can also view previous parking booking details using the web application. </a:t>
            </a:r>
            <a:endParaRPr sz="2300"/>
          </a:p>
          <a:p>
            <a:pPr marL="457200" lvl="0" indent="0" algn="l" rtl="0">
              <a:spcBef>
                <a:spcPts val="0"/>
              </a:spcBef>
              <a:spcAft>
                <a:spcPts val="0"/>
              </a:spcAft>
              <a:buNone/>
            </a:pPr>
            <a:endParaRPr sz="2300"/>
          </a:p>
          <a:p>
            <a:pPr marL="457200" lvl="0" indent="-374650" algn="l" rtl="0">
              <a:spcBef>
                <a:spcPts val="0"/>
              </a:spcBef>
              <a:spcAft>
                <a:spcPts val="0"/>
              </a:spcAft>
              <a:buSzPts val="2300"/>
              <a:buChar char="●"/>
            </a:pPr>
            <a:r>
              <a:rPr lang="en-US" sz="2300"/>
              <a:t> This project is very useful in this modern world.</a:t>
            </a:r>
            <a:endParaRPr sz="23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4"/>
          <p:cNvSpPr txBox="1">
            <a:spLocks noGrp="1"/>
          </p:cNvSpPr>
          <p:nvPr>
            <p:ph type="title"/>
          </p:nvPr>
        </p:nvSpPr>
        <p:spPr>
          <a:xfrm>
            <a:off x="1006803" y="793810"/>
            <a:ext cx="10178400" cy="1492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800"/>
              <a:buNone/>
            </a:pPr>
            <a:r>
              <a:rPr lang="en-US"/>
              <a:t>OBJECTIVE</a:t>
            </a:r>
            <a:endParaRPr/>
          </a:p>
          <a:p>
            <a:pPr marL="0" lvl="0" indent="0" algn="l" rtl="0">
              <a:lnSpc>
                <a:spcPct val="90000"/>
              </a:lnSpc>
              <a:spcBef>
                <a:spcPts val="0"/>
              </a:spcBef>
              <a:spcAft>
                <a:spcPts val="0"/>
              </a:spcAft>
              <a:buSzPts val="1800"/>
              <a:buNone/>
            </a:pPr>
            <a:endParaRPr/>
          </a:p>
        </p:txBody>
      </p:sp>
      <p:sp>
        <p:nvSpPr>
          <p:cNvPr id="114" name="Google Shape;114;p4"/>
          <p:cNvSpPr txBox="1"/>
          <p:nvPr/>
        </p:nvSpPr>
        <p:spPr>
          <a:xfrm>
            <a:off x="0" y="2722426"/>
            <a:ext cx="12192000" cy="396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Gill Sans"/>
              <a:ea typeface="Gill Sans"/>
              <a:cs typeface="Gill Sans"/>
              <a:sym typeface="Gill Sans"/>
            </a:endParaRPr>
          </a:p>
        </p:txBody>
      </p:sp>
      <p:sp>
        <p:nvSpPr>
          <p:cNvPr id="115" name="Google Shape;115;p4"/>
          <p:cNvSpPr txBox="1"/>
          <p:nvPr/>
        </p:nvSpPr>
        <p:spPr>
          <a:xfrm>
            <a:off x="1516050" y="2106675"/>
            <a:ext cx="9595800" cy="162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100"/>
              <a:t>The main objective of this system is that for booking a vehicle parking systematically. This project will help to save lot of time and easy to manage the task.</a:t>
            </a:r>
            <a:endParaRPr sz="31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5"/>
          <p:cNvSpPr txBox="1">
            <a:spLocks noGrp="1"/>
          </p:cNvSpPr>
          <p:nvPr>
            <p:ph type="title"/>
          </p:nvPr>
        </p:nvSpPr>
        <p:spPr>
          <a:xfrm>
            <a:off x="1006840" y="793860"/>
            <a:ext cx="10178400" cy="1492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2"/>
              </a:buClr>
              <a:buSzPts val="1800"/>
              <a:buFont typeface="Times New Roman"/>
              <a:buNone/>
            </a:pPr>
            <a:r>
              <a:rPr lang="en-US" sz="2700" b="1">
                <a:latin typeface="Times New Roman"/>
                <a:ea typeface="Times New Roman"/>
                <a:cs typeface="Times New Roman"/>
                <a:sym typeface="Times New Roman"/>
              </a:rPr>
              <a:t> HARDWARE SPECFICATION</a:t>
            </a:r>
            <a:endParaRPr sz="2700"/>
          </a:p>
        </p:txBody>
      </p:sp>
      <p:sp>
        <p:nvSpPr>
          <p:cNvPr id="121" name="Google Shape;121;p5"/>
          <p:cNvSpPr txBox="1">
            <a:spLocks noGrp="1"/>
          </p:cNvSpPr>
          <p:nvPr>
            <p:ph type="body" idx="1"/>
          </p:nvPr>
        </p:nvSpPr>
        <p:spPr>
          <a:xfrm>
            <a:off x="1251678" y="2286001"/>
            <a:ext cx="10178400" cy="3593700"/>
          </a:xfrm>
          <a:prstGeom prst="rect">
            <a:avLst/>
          </a:prstGeom>
          <a:noFill/>
          <a:ln>
            <a:noFill/>
          </a:ln>
        </p:spPr>
        <p:txBody>
          <a:bodyPr spcFirstLastPara="1" wrap="square" lIns="91425" tIns="45700" rIns="91425" bIns="45700" anchor="t" anchorCtr="0">
            <a:normAutofit/>
          </a:bodyPr>
          <a:lstStyle/>
          <a:p>
            <a:pPr marL="342900" marR="0" lvl="0" indent="-342900" algn="l" rtl="0">
              <a:lnSpc>
                <a:spcPct val="150000"/>
              </a:lnSpc>
              <a:spcBef>
                <a:spcPts val="0"/>
              </a:spcBef>
              <a:spcAft>
                <a:spcPts val="0"/>
              </a:spcAft>
              <a:buSzPts val="2600"/>
              <a:buFont typeface="Noto Sans Symbols"/>
              <a:buChar char="●"/>
            </a:pPr>
            <a:r>
              <a:rPr lang="en-US" sz="2600">
                <a:latin typeface="Times New Roman"/>
                <a:ea typeface="Times New Roman"/>
                <a:cs typeface="Times New Roman"/>
                <a:sym typeface="Times New Roman"/>
              </a:rPr>
              <a:t>Processor			     :  P 4 700 GHz.</a:t>
            </a:r>
            <a:endParaRPr sz="2600">
              <a:latin typeface="Calibri"/>
              <a:ea typeface="Calibri"/>
              <a:cs typeface="Calibri"/>
              <a:sym typeface="Calibri"/>
            </a:endParaRPr>
          </a:p>
          <a:p>
            <a:pPr marL="342900" marR="0" lvl="0" indent="-342900" algn="l" rtl="0">
              <a:lnSpc>
                <a:spcPct val="150000"/>
              </a:lnSpc>
              <a:spcBef>
                <a:spcPts val="1000"/>
              </a:spcBef>
              <a:spcAft>
                <a:spcPts val="0"/>
              </a:spcAft>
              <a:buSzPts val="2600"/>
              <a:buFont typeface="Noto Sans Symbols"/>
              <a:buChar char="●"/>
            </a:pPr>
            <a:r>
              <a:rPr lang="en-US" sz="2600">
                <a:latin typeface="Times New Roman"/>
                <a:ea typeface="Times New Roman"/>
                <a:cs typeface="Times New Roman"/>
                <a:sym typeface="Times New Roman"/>
              </a:rPr>
              <a:t>RAM					     :  4 GB RAM</a:t>
            </a:r>
            <a:endParaRPr sz="2600">
              <a:latin typeface="Calibri"/>
              <a:ea typeface="Calibri"/>
              <a:cs typeface="Calibri"/>
              <a:sym typeface="Calibri"/>
            </a:endParaRPr>
          </a:p>
          <a:p>
            <a:pPr marL="342900" marR="0" lvl="0" indent="-342900" algn="l" rtl="0">
              <a:lnSpc>
                <a:spcPct val="150000"/>
              </a:lnSpc>
              <a:spcBef>
                <a:spcPts val="1000"/>
              </a:spcBef>
              <a:spcAft>
                <a:spcPts val="0"/>
              </a:spcAft>
              <a:buSzPts val="2600"/>
              <a:buFont typeface="Noto Sans Symbols"/>
              <a:buChar char="●"/>
            </a:pPr>
            <a:r>
              <a:rPr lang="en-US" sz="2600">
                <a:latin typeface="Times New Roman"/>
                <a:ea typeface="Times New Roman"/>
                <a:cs typeface="Times New Roman"/>
                <a:sym typeface="Times New Roman"/>
              </a:rPr>
              <a:t>Hard Disk Drive	     :  180 GB </a:t>
            </a:r>
            <a:endParaRPr sz="2600">
              <a:latin typeface="Calibri"/>
              <a:ea typeface="Calibri"/>
              <a:cs typeface="Calibri"/>
              <a:sym typeface="Calibri"/>
            </a:endParaRPr>
          </a:p>
          <a:p>
            <a:pPr marL="228600" lvl="0" indent="-101600" algn="l" rtl="0">
              <a:lnSpc>
                <a:spcPct val="110000"/>
              </a:lnSpc>
              <a:spcBef>
                <a:spcPts val="1700"/>
              </a:spcBef>
              <a:spcAft>
                <a:spcPts val="0"/>
              </a:spcAft>
              <a:buSzPts val="2000"/>
              <a:buNone/>
            </a:pPr>
            <a:endParaRPr sz="2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6"/>
          <p:cNvSpPr txBox="1">
            <a:spLocks noGrp="1"/>
          </p:cNvSpPr>
          <p:nvPr>
            <p:ph type="title"/>
          </p:nvPr>
        </p:nvSpPr>
        <p:spPr>
          <a:xfrm>
            <a:off x="1006840" y="793860"/>
            <a:ext cx="10178400" cy="1492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000000"/>
              </a:buClr>
              <a:buSzPts val="1800"/>
              <a:buFont typeface="Times New Roman"/>
              <a:buNone/>
            </a:pPr>
            <a:r>
              <a:rPr lang="en-US" sz="2700" b="1">
                <a:solidFill>
                  <a:srgbClr val="000000"/>
                </a:solidFill>
                <a:latin typeface="Times New Roman"/>
                <a:ea typeface="Times New Roman"/>
                <a:cs typeface="Times New Roman"/>
                <a:sym typeface="Times New Roman"/>
              </a:rPr>
              <a:t> SOFTWARE SPECIFICATION</a:t>
            </a:r>
            <a:r>
              <a:rPr lang="en-US" sz="2700">
                <a:latin typeface="Times New Roman"/>
                <a:ea typeface="Times New Roman"/>
                <a:cs typeface="Times New Roman"/>
                <a:sym typeface="Times New Roman"/>
              </a:rPr>
              <a:t/>
            </a:r>
            <a:br>
              <a:rPr lang="en-US" sz="2700">
                <a:latin typeface="Times New Roman"/>
                <a:ea typeface="Times New Roman"/>
                <a:cs typeface="Times New Roman"/>
                <a:sym typeface="Times New Roman"/>
              </a:rPr>
            </a:br>
            <a:endParaRPr sz="2700"/>
          </a:p>
        </p:txBody>
      </p:sp>
      <p:sp>
        <p:nvSpPr>
          <p:cNvPr id="127" name="Google Shape;127;p6"/>
          <p:cNvSpPr txBox="1">
            <a:spLocks noGrp="1"/>
          </p:cNvSpPr>
          <p:nvPr>
            <p:ph type="body" idx="1"/>
          </p:nvPr>
        </p:nvSpPr>
        <p:spPr>
          <a:xfrm>
            <a:off x="1251678" y="2286001"/>
            <a:ext cx="10178400" cy="3593700"/>
          </a:xfrm>
          <a:prstGeom prst="rect">
            <a:avLst/>
          </a:prstGeom>
          <a:noFill/>
          <a:ln>
            <a:noFill/>
          </a:ln>
        </p:spPr>
        <p:txBody>
          <a:bodyPr spcFirstLastPara="1" wrap="square" lIns="91425" tIns="45700" rIns="91425" bIns="45700" anchor="t" anchorCtr="0">
            <a:normAutofit/>
          </a:bodyPr>
          <a:lstStyle/>
          <a:p>
            <a:pPr marL="342900" marR="0" lvl="0" indent="-342900" algn="l" rtl="0">
              <a:lnSpc>
                <a:spcPct val="150000"/>
              </a:lnSpc>
              <a:spcBef>
                <a:spcPts val="0"/>
              </a:spcBef>
              <a:spcAft>
                <a:spcPts val="0"/>
              </a:spcAft>
              <a:buSzPts val="2500"/>
              <a:buFont typeface="Noto Sans Symbols"/>
              <a:buChar char="∙"/>
            </a:pPr>
            <a:r>
              <a:rPr lang="en-US" sz="2500">
                <a:latin typeface="Times New Roman"/>
                <a:ea typeface="Times New Roman"/>
                <a:cs typeface="Times New Roman"/>
                <a:sym typeface="Times New Roman"/>
              </a:rPr>
              <a:t>Operating System 		:  Windows 7/8/10</a:t>
            </a:r>
            <a:endParaRPr sz="2500">
              <a:latin typeface="Calibri"/>
              <a:ea typeface="Calibri"/>
              <a:cs typeface="Calibri"/>
              <a:sym typeface="Calibri"/>
            </a:endParaRPr>
          </a:p>
          <a:p>
            <a:pPr marL="342900" marR="0" lvl="0" indent="-342900" algn="l" rtl="0">
              <a:lnSpc>
                <a:spcPct val="150000"/>
              </a:lnSpc>
              <a:spcBef>
                <a:spcPts val="1000"/>
              </a:spcBef>
              <a:spcAft>
                <a:spcPts val="0"/>
              </a:spcAft>
              <a:buSzPts val="2500"/>
              <a:buFont typeface="Noto Sans Symbols"/>
              <a:buChar char="∙"/>
            </a:pPr>
            <a:r>
              <a:rPr lang="en-US" sz="2500">
                <a:latin typeface="Times New Roman"/>
                <a:ea typeface="Times New Roman"/>
                <a:cs typeface="Times New Roman"/>
                <a:sym typeface="Times New Roman"/>
              </a:rPr>
              <a:t>Front End					:  JAVA		</a:t>
            </a:r>
            <a:endParaRPr sz="2500">
              <a:latin typeface="Calibri"/>
              <a:ea typeface="Calibri"/>
              <a:cs typeface="Calibri"/>
              <a:sym typeface="Calibri"/>
            </a:endParaRPr>
          </a:p>
          <a:p>
            <a:pPr marL="342900" marR="0" lvl="0" indent="-342900" algn="l" rtl="0">
              <a:lnSpc>
                <a:spcPct val="150000"/>
              </a:lnSpc>
              <a:spcBef>
                <a:spcPts val="1000"/>
              </a:spcBef>
              <a:spcAft>
                <a:spcPts val="0"/>
              </a:spcAft>
              <a:buSzPts val="2500"/>
              <a:buFont typeface="Noto Sans Symbols"/>
              <a:buChar char="∙"/>
            </a:pPr>
            <a:r>
              <a:rPr lang="en-US" sz="2500">
                <a:latin typeface="Times New Roman"/>
                <a:ea typeface="Times New Roman"/>
                <a:cs typeface="Times New Roman"/>
                <a:sym typeface="Times New Roman"/>
              </a:rPr>
              <a:t>Back End					:  SQL</a:t>
            </a:r>
            <a:endParaRPr sz="2500">
              <a:latin typeface="Calibri"/>
              <a:ea typeface="Calibri"/>
              <a:cs typeface="Calibri"/>
              <a:sym typeface="Calibri"/>
            </a:endParaRPr>
          </a:p>
          <a:p>
            <a:pPr marL="0" marR="0" lvl="0" indent="-158750" algn="l" rtl="0">
              <a:lnSpc>
                <a:spcPct val="113000"/>
              </a:lnSpc>
              <a:spcBef>
                <a:spcPts val="1700"/>
              </a:spcBef>
              <a:spcAft>
                <a:spcPts val="0"/>
              </a:spcAft>
              <a:buSzPts val="2500"/>
              <a:buChar char="•"/>
            </a:pPr>
            <a:r>
              <a:rPr lang="en-US" sz="2500" b="1">
                <a:latin typeface="Times New Roman"/>
                <a:ea typeface="Times New Roman"/>
                <a:cs typeface="Times New Roman"/>
                <a:sym typeface="Times New Roman"/>
              </a:rPr>
              <a:t/>
            </a:r>
            <a:br>
              <a:rPr lang="en-US" sz="2500" b="1">
                <a:latin typeface="Times New Roman"/>
                <a:ea typeface="Times New Roman"/>
                <a:cs typeface="Times New Roman"/>
                <a:sym typeface="Times New Roman"/>
              </a:rPr>
            </a:br>
            <a:r>
              <a:rPr lang="en-US" sz="2500" b="1">
                <a:latin typeface="Times New Roman"/>
                <a:ea typeface="Times New Roman"/>
                <a:cs typeface="Times New Roman"/>
                <a:sym typeface="Times New Roman"/>
              </a:rPr>
              <a:t> </a:t>
            </a:r>
            <a:endParaRPr sz="2500">
              <a:latin typeface="Calibri"/>
              <a:ea typeface="Calibri"/>
              <a:cs typeface="Calibri"/>
              <a:sym typeface="Calibri"/>
            </a:endParaRPr>
          </a:p>
          <a:p>
            <a:pPr marL="228600" lvl="0" indent="-101600" algn="l" rtl="0">
              <a:lnSpc>
                <a:spcPct val="110000"/>
              </a:lnSpc>
              <a:spcBef>
                <a:spcPts val="1700"/>
              </a:spcBef>
              <a:spcAft>
                <a:spcPts val="0"/>
              </a:spcAft>
              <a:buSzPts val="2000"/>
              <a:buNone/>
            </a:pPr>
            <a:endParaRPr sz="25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7"/>
          <p:cNvSpPr txBox="1">
            <a:spLocks noGrp="1"/>
          </p:cNvSpPr>
          <p:nvPr>
            <p:ph type="title"/>
          </p:nvPr>
        </p:nvSpPr>
        <p:spPr>
          <a:xfrm>
            <a:off x="1251678" y="382385"/>
            <a:ext cx="10178400" cy="1492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2"/>
              </a:buClr>
              <a:buSzPts val="5100"/>
              <a:buFont typeface="Impact"/>
              <a:buNone/>
            </a:pPr>
            <a:r>
              <a:rPr lang="en-US"/>
              <a:t>EXISTING SYSTEM</a:t>
            </a:r>
            <a:endParaRPr/>
          </a:p>
        </p:txBody>
      </p:sp>
      <p:sp>
        <p:nvSpPr>
          <p:cNvPr id="133" name="Google Shape;133;p7"/>
          <p:cNvSpPr txBox="1"/>
          <p:nvPr/>
        </p:nvSpPr>
        <p:spPr>
          <a:xfrm>
            <a:off x="1251675" y="1427087"/>
            <a:ext cx="10178400" cy="5360400"/>
          </a:xfrm>
          <a:prstGeom prst="rect">
            <a:avLst/>
          </a:prstGeom>
          <a:noFill/>
          <a:ln>
            <a:noFill/>
          </a:ln>
        </p:spPr>
        <p:txBody>
          <a:bodyPr spcFirstLastPara="1" wrap="square" lIns="91425" tIns="91425" rIns="91425" bIns="91425" anchor="t" anchorCtr="0">
            <a:spAutoFit/>
          </a:bodyPr>
          <a:lstStyle/>
          <a:p>
            <a:pPr marL="457200" lvl="0" indent="-374650" algn="l" rtl="0">
              <a:lnSpc>
                <a:spcPct val="115000"/>
              </a:lnSpc>
              <a:spcBef>
                <a:spcPts val="0"/>
              </a:spcBef>
              <a:spcAft>
                <a:spcPts val="0"/>
              </a:spcAft>
              <a:buSzPts val="2300"/>
              <a:buChar char="●"/>
            </a:pPr>
            <a:r>
              <a:rPr lang="en-US" sz="2300"/>
              <a:t>Now a days a parking system will be worked by manually. A customer waiting a long time then parking a car/bike. A worker has manually calculated the timings and amount. Sometimes it causes some issue for calculating the amount.</a:t>
            </a:r>
            <a:endParaRPr sz="2500"/>
          </a:p>
          <a:p>
            <a:pPr marL="457200" lvl="0" indent="0" algn="l" rtl="0">
              <a:spcBef>
                <a:spcPts val="0"/>
              </a:spcBef>
              <a:spcAft>
                <a:spcPts val="0"/>
              </a:spcAft>
              <a:buNone/>
            </a:pPr>
            <a:endParaRPr sz="2300"/>
          </a:p>
          <a:p>
            <a:pPr marL="457200" lvl="0" indent="0" algn="l" rtl="0">
              <a:spcBef>
                <a:spcPts val="0"/>
              </a:spcBef>
              <a:spcAft>
                <a:spcPts val="0"/>
              </a:spcAft>
              <a:buNone/>
            </a:pPr>
            <a:r>
              <a:rPr lang="en-US" sz="2300"/>
              <a:t>DISADVANTAGES:</a:t>
            </a:r>
            <a:endParaRPr sz="2300"/>
          </a:p>
          <a:p>
            <a:pPr marL="457200" lvl="0" indent="0" algn="l" rtl="0">
              <a:spcBef>
                <a:spcPts val="0"/>
              </a:spcBef>
              <a:spcAft>
                <a:spcPts val="0"/>
              </a:spcAft>
              <a:buNone/>
            </a:pPr>
            <a:endParaRPr sz="2300"/>
          </a:p>
          <a:p>
            <a:pPr marL="457200" lvl="0" indent="-374650" algn="l" rtl="0">
              <a:spcBef>
                <a:spcPts val="0"/>
              </a:spcBef>
              <a:spcAft>
                <a:spcPts val="0"/>
              </a:spcAft>
              <a:buSzPts val="2300"/>
              <a:buChar char="●"/>
            </a:pPr>
            <a:r>
              <a:rPr lang="en-US" sz="2300"/>
              <a:t>Customer waiting a long time for parking a vehicle.</a:t>
            </a:r>
            <a:endParaRPr sz="2300"/>
          </a:p>
          <a:p>
            <a:pPr marL="457200" lvl="0" indent="0" algn="l" rtl="0">
              <a:spcBef>
                <a:spcPts val="0"/>
              </a:spcBef>
              <a:spcAft>
                <a:spcPts val="0"/>
              </a:spcAft>
              <a:buNone/>
            </a:pPr>
            <a:endParaRPr sz="2300"/>
          </a:p>
          <a:p>
            <a:pPr marL="457200" lvl="0" indent="-374650" algn="l" rtl="0">
              <a:spcBef>
                <a:spcPts val="0"/>
              </a:spcBef>
              <a:spcAft>
                <a:spcPts val="0"/>
              </a:spcAft>
              <a:buSzPts val="2300"/>
              <a:buChar char="●"/>
            </a:pPr>
            <a:r>
              <a:rPr lang="en-US" sz="2300"/>
              <a:t>Calculate amount manually.</a:t>
            </a:r>
            <a:endParaRPr sz="2300"/>
          </a:p>
          <a:p>
            <a:pPr marL="457200" lvl="0" indent="0" algn="l" rtl="0">
              <a:spcBef>
                <a:spcPts val="0"/>
              </a:spcBef>
              <a:spcAft>
                <a:spcPts val="0"/>
              </a:spcAft>
              <a:buNone/>
            </a:pPr>
            <a:endParaRPr sz="2300"/>
          </a:p>
          <a:p>
            <a:pPr marL="457200" lvl="0" indent="-374650" algn="l" rtl="0">
              <a:spcBef>
                <a:spcPts val="0"/>
              </a:spcBef>
              <a:spcAft>
                <a:spcPts val="0"/>
              </a:spcAft>
              <a:buSzPts val="2300"/>
              <a:buChar char="●"/>
            </a:pPr>
            <a:r>
              <a:rPr lang="en-US" sz="2300"/>
              <a:t>Cause some issue</a:t>
            </a:r>
            <a:endParaRPr sz="2300"/>
          </a:p>
          <a:p>
            <a:pPr marL="457200" lvl="0" indent="0" algn="l" rtl="0">
              <a:spcBef>
                <a:spcPts val="0"/>
              </a:spcBef>
              <a:spcAft>
                <a:spcPts val="0"/>
              </a:spcAft>
              <a:buNone/>
            </a:pPr>
            <a:endParaRPr sz="2300"/>
          </a:p>
          <a:p>
            <a:pPr marL="457200" lvl="0" indent="-374650" algn="l" rtl="0">
              <a:spcBef>
                <a:spcPts val="0"/>
              </a:spcBef>
              <a:spcAft>
                <a:spcPts val="0"/>
              </a:spcAft>
              <a:buSzPts val="2300"/>
              <a:buChar char="●"/>
            </a:pPr>
            <a:r>
              <a:rPr lang="en-US" sz="2300"/>
              <a:t>Hard to manage</a:t>
            </a:r>
            <a:endParaRPr sz="23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8"/>
          <p:cNvSpPr txBox="1">
            <a:spLocks noGrp="1"/>
          </p:cNvSpPr>
          <p:nvPr>
            <p:ph type="title"/>
          </p:nvPr>
        </p:nvSpPr>
        <p:spPr>
          <a:xfrm>
            <a:off x="1251678" y="382385"/>
            <a:ext cx="10178400" cy="1492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2"/>
              </a:buClr>
              <a:buSzPts val="5100"/>
              <a:buFont typeface="Impact"/>
              <a:buNone/>
            </a:pPr>
            <a:r>
              <a:rPr lang="en-US"/>
              <a:t>PROPOSED SYSTEM</a:t>
            </a:r>
            <a:endParaRPr/>
          </a:p>
        </p:txBody>
      </p:sp>
      <p:sp>
        <p:nvSpPr>
          <p:cNvPr id="139" name="Google Shape;139;p8"/>
          <p:cNvSpPr txBox="1">
            <a:spLocks noGrp="1"/>
          </p:cNvSpPr>
          <p:nvPr>
            <p:ph type="body" idx="1"/>
          </p:nvPr>
        </p:nvSpPr>
        <p:spPr>
          <a:xfrm>
            <a:off x="1251675" y="1632150"/>
            <a:ext cx="10178400" cy="4730400"/>
          </a:xfrm>
          <a:prstGeom prst="rect">
            <a:avLst/>
          </a:prstGeom>
          <a:noFill/>
          <a:ln>
            <a:noFill/>
          </a:ln>
        </p:spPr>
        <p:txBody>
          <a:bodyPr spcFirstLastPara="1" wrap="square" lIns="91425" tIns="45700" rIns="91425" bIns="45700" anchor="t" anchorCtr="0">
            <a:normAutofit fontScale="92500"/>
          </a:bodyPr>
          <a:lstStyle/>
          <a:p>
            <a:pPr marL="0" marR="0" lvl="0" indent="-146050" algn="l" rtl="0">
              <a:lnSpc>
                <a:spcPct val="150000"/>
              </a:lnSpc>
              <a:spcBef>
                <a:spcPts val="0"/>
              </a:spcBef>
              <a:spcAft>
                <a:spcPts val="0"/>
              </a:spcAft>
              <a:buSzPts val="2300"/>
              <a:buChar char="•"/>
            </a:pPr>
            <a:r>
              <a:rPr lang="en-US" sz="2300">
                <a:latin typeface="Times New Roman"/>
                <a:ea typeface="Times New Roman"/>
                <a:cs typeface="Times New Roman"/>
                <a:sym typeface="Times New Roman"/>
              </a:rPr>
              <a:t>In this system can be user parking their vehicle automatically. User book their slot and parking that place. So, the workers have won’t get confused for allocating a space or something. This system has very useful to calculate time between the parking time.</a:t>
            </a:r>
            <a:endParaRPr sz="2300">
              <a:latin typeface="Calibri"/>
              <a:ea typeface="Calibri"/>
              <a:cs typeface="Calibri"/>
              <a:sym typeface="Calibri"/>
            </a:endParaRPr>
          </a:p>
          <a:p>
            <a:pPr marL="0" marR="0" lvl="0" indent="-146050" algn="l" rtl="0">
              <a:lnSpc>
                <a:spcPct val="150000"/>
              </a:lnSpc>
              <a:spcBef>
                <a:spcPts val="1000"/>
              </a:spcBef>
              <a:spcAft>
                <a:spcPts val="0"/>
              </a:spcAft>
              <a:buSzPts val="2300"/>
              <a:buChar char="•"/>
            </a:pPr>
            <a:r>
              <a:rPr lang="en-US" sz="2300" b="1">
                <a:latin typeface="Times New Roman"/>
                <a:ea typeface="Times New Roman"/>
                <a:cs typeface="Times New Roman"/>
                <a:sym typeface="Times New Roman"/>
              </a:rPr>
              <a:t>ADVANTAGES:</a:t>
            </a:r>
            <a:endParaRPr sz="2300">
              <a:latin typeface="Calibri"/>
              <a:ea typeface="Calibri"/>
              <a:cs typeface="Calibri"/>
              <a:sym typeface="Calibri"/>
            </a:endParaRPr>
          </a:p>
          <a:p>
            <a:pPr marL="342900" marR="0" lvl="0" indent="-342900" algn="l" rtl="0">
              <a:lnSpc>
                <a:spcPct val="150000"/>
              </a:lnSpc>
              <a:spcBef>
                <a:spcPts val="1000"/>
              </a:spcBef>
              <a:spcAft>
                <a:spcPts val="0"/>
              </a:spcAft>
              <a:buSzPts val="2300"/>
              <a:buFont typeface="Noto Sans Symbols"/>
              <a:buChar char="∙"/>
            </a:pPr>
            <a:r>
              <a:rPr lang="en-US" sz="2300">
                <a:latin typeface="Times New Roman"/>
                <a:ea typeface="Times New Roman"/>
                <a:cs typeface="Times New Roman"/>
                <a:sym typeface="Times New Roman"/>
              </a:rPr>
              <a:t>Calculate amount automatically based on parking time.</a:t>
            </a:r>
            <a:endParaRPr sz="2300">
              <a:latin typeface="Calibri"/>
              <a:ea typeface="Calibri"/>
              <a:cs typeface="Calibri"/>
              <a:sym typeface="Calibri"/>
            </a:endParaRPr>
          </a:p>
          <a:p>
            <a:pPr marL="342900" marR="0" lvl="0" indent="-342900" algn="l" rtl="0">
              <a:lnSpc>
                <a:spcPct val="150000"/>
              </a:lnSpc>
              <a:spcBef>
                <a:spcPts val="0"/>
              </a:spcBef>
              <a:spcAft>
                <a:spcPts val="0"/>
              </a:spcAft>
              <a:buSzPts val="2300"/>
              <a:buFont typeface="Noto Sans Symbols"/>
              <a:buChar char="∙"/>
            </a:pPr>
            <a:r>
              <a:rPr lang="en-US" sz="2300">
                <a:latin typeface="Times New Roman"/>
                <a:ea typeface="Times New Roman"/>
                <a:cs typeface="Times New Roman"/>
                <a:sym typeface="Times New Roman"/>
              </a:rPr>
              <a:t>No need to allocate search the free space.</a:t>
            </a:r>
            <a:endParaRPr sz="2300">
              <a:latin typeface="Calibri"/>
              <a:ea typeface="Calibri"/>
              <a:cs typeface="Calibri"/>
              <a:sym typeface="Calibri"/>
            </a:endParaRPr>
          </a:p>
          <a:p>
            <a:pPr marL="342900" marR="0" lvl="0" indent="-342900" algn="l" rtl="0">
              <a:lnSpc>
                <a:spcPct val="150000"/>
              </a:lnSpc>
              <a:spcBef>
                <a:spcPts val="0"/>
              </a:spcBef>
              <a:spcAft>
                <a:spcPts val="0"/>
              </a:spcAft>
              <a:buSzPts val="2300"/>
              <a:buFont typeface="Noto Sans Symbols"/>
              <a:buChar char="∙"/>
            </a:pPr>
            <a:r>
              <a:rPr lang="en-US" sz="2300">
                <a:latin typeface="Times New Roman"/>
                <a:ea typeface="Times New Roman"/>
                <a:cs typeface="Times New Roman"/>
                <a:sym typeface="Times New Roman"/>
              </a:rPr>
              <a:t>Time consumption is very low.</a:t>
            </a:r>
            <a:endParaRPr sz="2300">
              <a:latin typeface="Calibri"/>
              <a:ea typeface="Calibri"/>
              <a:cs typeface="Calibri"/>
              <a:sym typeface="Calibri"/>
            </a:endParaRPr>
          </a:p>
          <a:p>
            <a:pPr marL="342900" marR="0" lvl="0" indent="-342900" algn="l" rtl="0">
              <a:lnSpc>
                <a:spcPct val="150000"/>
              </a:lnSpc>
              <a:spcBef>
                <a:spcPts val="0"/>
              </a:spcBef>
              <a:spcAft>
                <a:spcPts val="0"/>
              </a:spcAft>
              <a:buSzPts val="2300"/>
              <a:buFont typeface="Noto Sans Symbols"/>
              <a:buChar char="∙"/>
            </a:pPr>
            <a:r>
              <a:rPr lang="en-US" sz="2300">
                <a:latin typeface="Times New Roman"/>
                <a:ea typeface="Times New Roman"/>
                <a:cs typeface="Times New Roman"/>
                <a:sym typeface="Times New Roman"/>
              </a:rPr>
              <a:t>Very easy to manage.</a:t>
            </a:r>
            <a:endParaRPr sz="23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9"/>
          <p:cNvSpPr txBox="1">
            <a:spLocks noGrp="1"/>
          </p:cNvSpPr>
          <p:nvPr>
            <p:ph type="title"/>
          </p:nvPr>
        </p:nvSpPr>
        <p:spPr>
          <a:xfrm>
            <a:off x="1251675" y="381000"/>
            <a:ext cx="10178400" cy="51615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800"/>
              <a:buNone/>
            </a:pPr>
            <a:r>
              <a:rPr lang="en-US"/>
              <a:t>  MODULES </a:t>
            </a:r>
            <a:endParaRPr/>
          </a:p>
          <a:p>
            <a:pPr marL="0" lvl="0" indent="0" algn="l" rtl="0">
              <a:lnSpc>
                <a:spcPct val="90000"/>
              </a:lnSpc>
              <a:spcBef>
                <a:spcPts val="0"/>
              </a:spcBef>
              <a:spcAft>
                <a:spcPts val="0"/>
              </a:spcAft>
              <a:buSzPts val="1800"/>
              <a:buNone/>
            </a:pPr>
            <a:endParaRPr/>
          </a:p>
          <a:p>
            <a:pPr marL="0" lvl="0" indent="0" algn="l" rtl="0">
              <a:lnSpc>
                <a:spcPct val="90000"/>
              </a:lnSpc>
              <a:spcBef>
                <a:spcPts val="0"/>
              </a:spcBef>
              <a:spcAft>
                <a:spcPts val="0"/>
              </a:spcAft>
              <a:buSzPts val="1800"/>
              <a:buNone/>
            </a:pPr>
            <a:r>
              <a:rPr lang="en-US" sz="1700"/>
              <a:t>Modules of the project are,</a:t>
            </a:r>
            <a:endParaRPr sz="1700"/>
          </a:p>
          <a:p>
            <a:pPr marL="0" lvl="0" indent="0" algn="l" rtl="0">
              <a:lnSpc>
                <a:spcPct val="90000"/>
              </a:lnSpc>
              <a:spcBef>
                <a:spcPts val="0"/>
              </a:spcBef>
              <a:spcAft>
                <a:spcPts val="0"/>
              </a:spcAft>
              <a:buSzPts val="1800"/>
              <a:buNone/>
            </a:pPr>
            <a:endParaRPr sz="1700"/>
          </a:p>
          <a:p>
            <a:pPr marL="0" lvl="0" indent="0" algn="l" rtl="0">
              <a:lnSpc>
                <a:spcPct val="90000"/>
              </a:lnSpc>
              <a:spcBef>
                <a:spcPts val="0"/>
              </a:spcBef>
              <a:spcAft>
                <a:spcPts val="0"/>
              </a:spcAft>
              <a:buSzPts val="1800"/>
              <a:buNone/>
            </a:pPr>
            <a:endParaRPr sz="1700"/>
          </a:p>
          <a:p>
            <a:pPr marL="457200" lvl="0" indent="-361950" algn="l" rtl="0">
              <a:lnSpc>
                <a:spcPct val="90000"/>
              </a:lnSpc>
              <a:spcBef>
                <a:spcPts val="0"/>
              </a:spcBef>
              <a:spcAft>
                <a:spcPts val="0"/>
              </a:spcAft>
              <a:buClr>
                <a:srgbClr val="000000"/>
              </a:buClr>
              <a:buSzPts val="2100"/>
              <a:buFont typeface="Lora"/>
              <a:buChar char="★"/>
            </a:pPr>
            <a:r>
              <a:rPr lang="en-US" sz="2100">
                <a:solidFill>
                  <a:srgbClr val="000000"/>
                </a:solidFill>
                <a:latin typeface="Lora"/>
                <a:ea typeface="Lora"/>
                <a:cs typeface="Lora"/>
                <a:sym typeface="Lora"/>
              </a:rPr>
              <a:t>Customer </a:t>
            </a:r>
            <a:r>
              <a:rPr lang="en-US" sz="2200">
                <a:solidFill>
                  <a:srgbClr val="000000"/>
                </a:solidFill>
                <a:latin typeface="Lora"/>
                <a:ea typeface="Lora"/>
                <a:cs typeface="Lora"/>
                <a:sym typeface="Lora"/>
              </a:rPr>
              <a:t>Registration</a:t>
            </a:r>
            <a:r>
              <a:rPr lang="en-US" sz="2100">
                <a:solidFill>
                  <a:srgbClr val="000000"/>
                </a:solidFill>
                <a:latin typeface="Lora"/>
                <a:ea typeface="Lora"/>
                <a:cs typeface="Lora"/>
                <a:sym typeface="Lora"/>
              </a:rPr>
              <a:t> </a:t>
            </a:r>
            <a:endParaRPr sz="2100">
              <a:solidFill>
                <a:srgbClr val="000000"/>
              </a:solidFill>
              <a:latin typeface="Lora"/>
              <a:ea typeface="Lora"/>
              <a:cs typeface="Lora"/>
              <a:sym typeface="Lora"/>
            </a:endParaRPr>
          </a:p>
          <a:p>
            <a:pPr marL="457200" lvl="0" indent="0" algn="l" rtl="0">
              <a:lnSpc>
                <a:spcPct val="90000"/>
              </a:lnSpc>
              <a:spcBef>
                <a:spcPts val="0"/>
              </a:spcBef>
              <a:spcAft>
                <a:spcPts val="0"/>
              </a:spcAft>
              <a:buSzPts val="1800"/>
              <a:buNone/>
            </a:pPr>
            <a:endParaRPr sz="1700">
              <a:latin typeface="Lora"/>
              <a:ea typeface="Lora"/>
              <a:cs typeface="Lora"/>
              <a:sym typeface="Lora"/>
            </a:endParaRPr>
          </a:p>
          <a:p>
            <a:pPr marL="457200" lvl="0" indent="-336550" algn="l" rtl="0">
              <a:lnSpc>
                <a:spcPct val="90000"/>
              </a:lnSpc>
              <a:spcBef>
                <a:spcPts val="0"/>
              </a:spcBef>
              <a:spcAft>
                <a:spcPts val="0"/>
              </a:spcAft>
              <a:buSzPts val="1700"/>
              <a:buFont typeface="Lora"/>
              <a:buChar char="★"/>
            </a:pPr>
            <a:r>
              <a:rPr lang="en-US" sz="2200">
                <a:solidFill>
                  <a:srgbClr val="000000"/>
                </a:solidFill>
                <a:latin typeface="Lora"/>
                <a:ea typeface="Lora"/>
                <a:cs typeface="Lora"/>
                <a:sym typeface="Lora"/>
              </a:rPr>
              <a:t>Generate Token</a:t>
            </a:r>
            <a:r>
              <a:rPr lang="en-US" sz="1700">
                <a:latin typeface="Lora"/>
                <a:ea typeface="Lora"/>
                <a:cs typeface="Lora"/>
                <a:sym typeface="Lora"/>
              </a:rPr>
              <a:t> </a:t>
            </a:r>
            <a:endParaRPr sz="1700">
              <a:latin typeface="Lora"/>
              <a:ea typeface="Lora"/>
              <a:cs typeface="Lora"/>
              <a:sym typeface="Lora"/>
            </a:endParaRPr>
          </a:p>
          <a:p>
            <a:pPr marL="457200" lvl="0" indent="0" algn="l" rtl="0">
              <a:lnSpc>
                <a:spcPct val="90000"/>
              </a:lnSpc>
              <a:spcBef>
                <a:spcPts val="0"/>
              </a:spcBef>
              <a:spcAft>
                <a:spcPts val="0"/>
              </a:spcAft>
              <a:buSzPts val="1800"/>
              <a:buNone/>
            </a:pPr>
            <a:endParaRPr sz="1700">
              <a:latin typeface="Lora"/>
              <a:ea typeface="Lora"/>
              <a:cs typeface="Lora"/>
              <a:sym typeface="Lora"/>
            </a:endParaRPr>
          </a:p>
          <a:p>
            <a:pPr marL="457200" lvl="0" indent="-355600" algn="l" rtl="0">
              <a:lnSpc>
                <a:spcPct val="90000"/>
              </a:lnSpc>
              <a:spcBef>
                <a:spcPts val="0"/>
              </a:spcBef>
              <a:spcAft>
                <a:spcPts val="0"/>
              </a:spcAft>
              <a:buClr>
                <a:schemeClr val="dk1"/>
              </a:buClr>
              <a:buSzPts val="2000"/>
              <a:buFont typeface="Lora"/>
              <a:buChar char="★"/>
            </a:pPr>
            <a:r>
              <a:rPr lang="en-US" sz="2200">
                <a:solidFill>
                  <a:schemeClr val="dk1"/>
                </a:solidFill>
                <a:latin typeface="Lora"/>
                <a:ea typeface="Lora"/>
                <a:cs typeface="Lora"/>
                <a:sym typeface="Lora"/>
              </a:rPr>
              <a:t>Parking slot Registration</a:t>
            </a:r>
            <a:r>
              <a:rPr lang="en-US" sz="2000">
                <a:solidFill>
                  <a:schemeClr val="dk1"/>
                </a:solidFill>
                <a:latin typeface="Lora"/>
                <a:ea typeface="Lora"/>
                <a:cs typeface="Lora"/>
                <a:sym typeface="Lora"/>
              </a:rPr>
              <a:t> </a:t>
            </a:r>
            <a:endParaRPr sz="2000">
              <a:solidFill>
                <a:schemeClr val="dk1"/>
              </a:solidFill>
              <a:latin typeface="Lora"/>
              <a:ea typeface="Lora"/>
              <a:cs typeface="Lora"/>
              <a:sym typeface="Lora"/>
            </a:endParaRPr>
          </a:p>
          <a:p>
            <a:pPr marL="0" lvl="0" indent="0" algn="l" rtl="0">
              <a:lnSpc>
                <a:spcPct val="90000"/>
              </a:lnSpc>
              <a:spcBef>
                <a:spcPts val="0"/>
              </a:spcBef>
              <a:spcAft>
                <a:spcPts val="0"/>
              </a:spcAft>
              <a:buSzPts val="1800"/>
              <a:buNone/>
            </a:pPr>
            <a:endParaRPr sz="1700">
              <a:solidFill>
                <a:schemeClr val="dk1"/>
              </a:solidFill>
              <a:latin typeface="Lora"/>
              <a:ea typeface="Lora"/>
              <a:cs typeface="Lora"/>
              <a:sym typeface="Lora"/>
            </a:endParaRPr>
          </a:p>
          <a:p>
            <a:pPr marL="457200" lvl="0" indent="-336550" algn="l" rtl="0">
              <a:lnSpc>
                <a:spcPct val="90000"/>
              </a:lnSpc>
              <a:spcBef>
                <a:spcPts val="0"/>
              </a:spcBef>
              <a:spcAft>
                <a:spcPts val="0"/>
              </a:spcAft>
              <a:buSzPts val="1700"/>
              <a:buFont typeface="Lora"/>
              <a:buChar char="★"/>
            </a:pPr>
            <a:r>
              <a:rPr lang="en-US" sz="2100">
                <a:solidFill>
                  <a:schemeClr val="dk1"/>
                </a:solidFill>
                <a:latin typeface="Lora"/>
                <a:ea typeface="Lora"/>
                <a:cs typeface="Lora"/>
                <a:sym typeface="Lora"/>
              </a:rPr>
              <a:t>IN/OUT Entry Registration</a:t>
            </a:r>
            <a:r>
              <a:rPr lang="en-US" sz="1700">
                <a:latin typeface="Lora"/>
                <a:ea typeface="Lora"/>
                <a:cs typeface="Lora"/>
                <a:sym typeface="Lora"/>
              </a:rPr>
              <a:t> </a:t>
            </a:r>
            <a:endParaRPr sz="1700">
              <a:latin typeface="Lora"/>
              <a:ea typeface="Lora"/>
              <a:cs typeface="Lora"/>
              <a:sym typeface="Lora"/>
            </a:endParaRPr>
          </a:p>
          <a:p>
            <a:pPr marL="0" lvl="0" indent="0" algn="l" rtl="0">
              <a:lnSpc>
                <a:spcPct val="90000"/>
              </a:lnSpc>
              <a:spcBef>
                <a:spcPts val="0"/>
              </a:spcBef>
              <a:spcAft>
                <a:spcPts val="0"/>
              </a:spcAft>
              <a:buSzPts val="1800"/>
              <a:buNone/>
            </a:pPr>
            <a:endParaRPr sz="1700">
              <a:latin typeface="Lora"/>
              <a:ea typeface="Lora"/>
              <a:cs typeface="Lora"/>
              <a:sym typeface="Lora"/>
            </a:endParaRPr>
          </a:p>
          <a:p>
            <a:pPr marL="457200" lvl="0" indent="-336550" algn="l" rtl="0">
              <a:lnSpc>
                <a:spcPct val="90000"/>
              </a:lnSpc>
              <a:spcBef>
                <a:spcPts val="0"/>
              </a:spcBef>
              <a:spcAft>
                <a:spcPts val="0"/>
              </a:spcAft>
              <a:buSzPts val="1700"/>
              <a:buFont typeface="Lora"/>
              <a:buChar char="★"/>
            </a:pPr>
            <a:r>
              <a:rPr lang="en-US" sz="2200">
                <a:solidFill>
                  <a:srgbClr val="000000"/>
                </a:solidFill>
                <a:latin typeface="Lora"/>
                <a:ea typeface="Lora"/>
                <a:cs typeface="Lora"/>
                <a:sym typeface="Lora"/>
              </a:rPr>
              <a:t>Billing Report</a:t>
            </a:r>
            <a:r>
              <a:rPr lang="en-US" sz="1700">
                <a:latin typeface="Lora"/>
                <a:ea typeface="Lora"/>
                <a:cs typeface="Lora"/>
                <a:sym typeface="Lora"/>
              </a:rPr>
              <a:t> </a:t>
            </a:r>
            <a:endParaRPr sz="1700">
              <a:latin typeface="Lora"/>
              <a:ea typeface="Lora"/>
              <a:cs typeface="Lora"/>
              <a:sym typeface="Lora"/>
            </a:endParaRPr>
          </a:p>
        </p:txBody>
      </p:sp>
    </p:spTree>
  </p:cSld>
  <p:clrMapOvr>
    <a:masterClrMapping/>
  </p:clrMapOvr>
</p:sld>
</file>

<file path=ppt/theme/theme1.xml><?xml version="1.0" encoding="utf-8"?>
<a:theme xmlns:a="http://schemas.openxmlformats.org/drawingml/2006/main" name="Badge">
  <a:themeElements>
    <a:clrScheme name="Badge">
      <a:dk1>
        <a:srgbClr val="000000"/>
      </a:dk1>
      <a:lt1>
        <a:srgbClr val="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