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4" d="100"/>
          <a:sy n="74" d="100"/>
        </p:scale>
        <p:origin x="-576"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C6E12D2-DA3A-480B-BCDF-BFB6C7EBE402}" type="datetimeFigureOut">
              <a:rPr lang="en-US" smtClean="0"/>
              <a:pPr/>
              <a:t>4/1/2023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1BBC3DF-4D3E-4D62-AC24-223E50BCC8D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C6E12D2-DA3A-480B-BCDF-BFB6C7EBE402}" type="datetimeFigureOut">
              <a:rPr lang="en-US" smtClean="0"/>
              <a:pPr/>
              <a:t>4/1/2023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C6E12D2-DA3A-480B-BCDF-BFB6C7EBE402}" type="datetimeFigureOut">
              <a:rPr lang="en-US" smtClean="0"/>
              <a:pPr/>
              <a:t>4/1/2023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C6E12D2-DA3A-480B-BCDF-BFB6C7EBE402}" type="datetimeFigureOut">
              <a:rPr lang="en-US" smtClean="0"/>
              <a:pPr/>
              <a:t>4/1/2023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pPr/>
              <a:t>4/1/2023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C6E12D2-DA3A-480B-BCDF-BFB6C7EBE402}" type="datetimeFigureOut">
              <a:rPr lang="en-US" smtClean="0"/>
              <a:pPr/>
              <a:t>4/1/2023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C6E12D2-DA3A-480B-BCDF-BFB6C7EBE402}" type="datetimeFigureOut">
              <a:rPr lang="en-US" smtClean="0"/>
              <a:pPr/>
              <a:t>4/1/2023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C6E12D2-DA3A-480B-BCDF-BFB6C7EBE402}" type="datetimeFigureOut">
              <a:rPr lang="en-US" smtClean="0"/>
              <a:pPr/>
              <a:t>4/1/2023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E12D2-DA3A-480B-BCDF-BFB6C7EBE402}" type="datetimeFigureOut">
              <a:rPr lang="en-US" smtClean="0"/>
              <a:pPr/>
              <a:t>4/1/2023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fld id="{1C6E12D2-DA3A-480B-BCDF-BFB6C7EBE402}" type="datetimeFigureOut">
              <a:rPr lang="en-US" smtClean="0"/>
              <a:pPr/>
              <a:t>4/1/2023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C6E12D2-DA3A-480B-BCDF-BFB6C7EBE402}" type="datetimeFigureOut">
              <a:rPr lang="en-US" smtClean="0"/>
              <a:pPr/>
              <a:t>4/1/2023</a:t>
            </a:fld>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1BBC3DF-4D3E-4D62-AC24-223E50BCC8DF}" type="slidenum">
              <a:rPr lang="en-US" smtClean="0"/>
              <a:pPr/>
              <a:t>‹#›</a:t>
            </a:fld>
            <a:endParaRPr lang="en-US"/>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1C6E12D2-DA3A-480B-BCDF-BFB6C7EBE402}" type="datetimeFigureOut">
              <a:rPr lang="en-US" smtClean="0"/>
              <a:pPr/>
              <a:t>4/1/2023</a:t>
            </a:fld>
            <a:endParaRPr lang="en-US"/>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F1BBC3DF-4D3E-4D62-AC24-223E50BCC8D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E7D079-2B1B-40AF-AEBC-3D4705E15124}"/>
              </a:ext>
            </a:extLst>
          </p:cNvPr>
          <p:cNvSpPr>
            <a:spLocks noGrp="1"/>
          </p:cNvSpPr>
          <p:nvPr>
            <p:ph type="ctrTitle"/>
          </p:nvPr>
        </p:nvSpPr>
        <p:spPr>
          <a:xfrm>
            <a:off x="2692398" y="2255444"/>
            <a:ext cx="6815669" cy="1515533"/>
          </a:xfrm>
        </p:spPr>
        <p:txBody>
          <a:bodyPr>
            <a:normAutofit fontScale="90000"/>
          </a:bodyPr>
          <a:lstStyle/>
          <a:p>
            <a:r>
              <a:rPr lang="en-US" dirty="0"/>
              <a:t>BAKERY MANAGEMENT SYSTEM</a:t>
            </a:r>
          </a:p>
        </p:txBody>
      </p:sp>
      <p:sp>
        <p:nvSpPr>
          <p:cNvPr id="3" name="Subtitle 2">
            <a:extLst>
              <a:ext uri="{FF2B5EF4-FFF2-40B4-BE49-F238E27FC236}">
                <a16:creationId xmlns="" xmlns:a16="http://schemas.microsoft.com/office/drawing/2014/main" id="{B9534E64-7AE3-404E-B86A-B8C0536DD8AE}"/>
              </a:ext>
            </a:extLst>
          </p:cNvPr>
          <p:cNvSpPr>
            <a:spLocks noGrp="1"/>
          </p:cNvSpPr>
          <p:nvPr>
            <p:ph type="subTitle" idx="1"/>
          </p:nvPr>
        </p:nvSpPr>
        <p:spPr>
          <a:xfrm>
            <a:off x="2692398" y="3962397"/>
            <a:ext cx="6815669" cy="1320802"/>
          </a:xfrm>
        </p:spPr>
        <p:txBody>
          <a:bodyPr/>
          <a:lstStyle/>
          <a:p>
            <a:endParaRPr lang="en-US" dirty="0"/>
          </a:p>
        </p:txBody>
      </p:sp>
    </p:spTree>
    <p:extLst>
      <p:ext uri="{BB962C8B-B14F-4D97-AF65-F5344CB8AC3E}">
        <p14:creationId xmlns:p14="http://schemas.microsoft.com/office/powerpoint/2010/main" val="1547292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C1EEFF-B3ED-40E0-9C29-20B24F396040}"/>
              </a:ext>
            </a:extLst>
          </p:cNvPr>
          <p:cNvSpPr>
            <a:spLocks noGrp="1"/>
          </p:cNvSpPr>
          <p:nvPr>
            <p:ph type="title"/>
          </p:nvPr>
        </p:nvSpPr>
        <p:spPr/>
        <p:txBody>
          <a:bodyPr/>
          <a:lstStyle/>
          <a:p>
            <a:pPr algn="l"/>
            <a:r>
              <a:rPr lang="en-US" dirty="0"/>
              <a:t>Level 1:</a:t>
            </a:r>
          </a:p>
        </p:txBody>
      </p:sp>
      <p:sp>
        <p:nvSpPr>
          <p:cNvPr id="4" name="Content Placeholder 3"/>
          <p:cNvSpPr>
            <a:spLocks noGrp="1"/>
          </p:cNvSpPr>
          <p:nvPr>
            <p:ph idx="1"/>
          </p:nvPr>
        </p:nvSpPr>
        <p:spPr/>
        <p:txBody>
          <a:bodyPr/>
          <a:lstStyle/>
          <a:p>
            <a:endParaRPr lang="en-IN" dirty="0"/>
          </a:p>
        </p:txBody>
      </p:sp>
      <p:pic>
        <p:nvPicPr>
          <p:cNvPr id="5" name="Picture 4">
            <a:extLst>
              <a:ext uri="{FF2B5EF4-FFF2-40B4-BE49-F238E27FC236}">
                <a16:creationId xmlns="" xmlns:a16="http://schemas.microsoft.com/office/drawing/2014/main" id="{B068ABA0-C524-47D1-B35F-900576D0587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761797" y="0"/>
            <a:ext cx="4591050" cy="6686550"/>
          </a:xfrm>
          <a:prstGeom prst="rect">
            <a:avLst/>
          </a:prstGeom>
          <a:noFill/>
          <a:ln>
            <a:noFill/>
          </a:ln>
        </p:spPr>
      </p:pic>
    </p:spTree>
    <p:extLst>
      <p:ext uri="{BB962C8B-B14F-4D97-AF65-F5344CB8AC3E}">
        <p14:creationId xmlns:p14="http://schemas.microsoft.com/office/powerpoint/2010/main" val="1535404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67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8383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9019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240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6961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9061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7A32F1A-EEE9-4FAF-8505-D230D3A96A68}"/>
              </a:ext>
            </a:extLst>
          </p:cNvPr>
          <p:cNvSpPr>
            <a:spLocks noGrp="1"/>
          </p:cNvSpPr>
          <p:nvPr>
            <p:ph idx="1"/>
          </p:nvPr>
        </p:nvSpPr>
        <p:spPr/>
        <p:txBody>
          <a:bodyPr/>
          <a:lstStyle/>
          <a:p>
            <a:endParaRPr lang="en-US" dirty="0"/>
          </a:p>
        </p:txBody>
      </p:sp>
      <p:sp>
        <p:nvSpPr>
          <p:cNvPr id="2" name="Title 1">
            <a:extLst>
              <a:ext uri="{FF2B5EF4-FFF2-40B4-BE49-F238E27FC236}">
                <a16:creationId xmlns="" xmlns:a16="http://schemas.microsoft.com/office/drawing/2014/main" id="{3D27B6BD-6029-4719-B606-0057CD8A37CB}"/>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224667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854B835-7BC2-467F-A535-7DE21884A81B}"/>
              </a:ext>
            </a:extLst>
          </p:cNvPr>
          <p:cNvSpPr>
            <a:spLocks noGrp="1"/>
          </p:cNvSpPr>
          <p:nvPr>
            <p:ph idx="1"/>
          </p:nvPr>
        </p:nvSpPr>
        <p:spPr/>
        <p:txBody>
          <a:bodyPr>
            <a:normAutofit lnSpcReduction="10000"/>
          </a:bodyPr>
          <a:lstStyle/>
          <a:p>
            <a:pPr marL="0" marR="0" indent="457200">
              <a:lnSpc>
                <a:spcPct val="150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Here we shared bakery Shop Management System Project Report which is developed using eclipse. This is software application and is used maintain control most of the activities happening in big shop. This maintains and controls the stock details and does billing and generates various reports.</a:t>
            </a:r>
          </a:p>
          <a:p>
            <a:pPr marL="0" marR="0">
              <a:lnSpc>
                <a:spcPct val="150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bakery Shop Management System will allow more than one shop owner, to sell various products less than one roof. “Details of products in the stock with product code, product name,  quantity” bakery Shop Management System is inventory software that designed specially to meet the requirements of small and medium sized enterprises, such as bakery stores whole sale or retail. It is easy to create invoice, do inventory control like invoice management, stock balance management, goods item management, goods category management, staff sales records management and staff permission management, backup and restore stock by Inventory’s user friendly and graphical interface and functionalities. And Inventory supports full customizable Company info, tax code and value, invoice number etc.</a:t>
            </a:r>
          </a:p>
        </p:txBody>
      </p:sp>
      <p:sp>
        <p:nvSpPr>
          <p:cNvPr id="2" name="Title 1">
            <a:extLst>
              <a:ext uri="{FF2B5EF4-FFF2-40B4-BE49-F238E27FC236}">
                <a16:creationId xmlns="" xmlns:a16="http://schemas.microsoft.com/office/drawing/2014/main" id="{6B8DFE3D-CF41-4632-AEB2-4BE6F92E974B}"/>
              </a:ext>
            </a:extLst>
          </p:cNvPr>
          <p:cNvSpPr>
            <a:spLocks noGrp="1"/>
          </p:cNvSpPr>
          <p:nvPr>
            <p:ph type="title"/>
          </p:nvPr>
        </p:nvSpPr>
        <p:spPr/>
        <p:txBody>
          <a:bodyPr/>
          <a:lstStyle/>
          <a:p>
            <a:r>
              <a:rPr lang="en-US" dirty="0"/>
              <a:t>ABSTRACT</a:t>
            </a:r>
          </a:p>
        </p:txBody>
      </p:sp>
    </p:spTree>
    <p:extLst>
      <p:ext uri="{BB962C8B-B14F-4D97-AF65-F5344CB8AC3E}">
        <p14:creationId xmlns:p14="http://schemas.microsoft.com/office/powerpoint/2010/main" val="1446555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5EC0356-6C79-4D24-998C-29DE6C39D1B9}"/>
              </a:ext>
            </a:extLst>
          </p:cNvPr>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2" name="Title 1">
            <a:extLst>
              <a:ext uri="{FF2B5EF4-FFF2-40B4-BE49-F238E27FC236}">
                <a16:creationId xmlns="" xmlns:a16="http://schemas.microsoft.com/office/drawing/2014/main" id="{C928D01C-8D37-4F3A-B329-D9C66B48A509}"/>
              </a:ext>
            </a:extLst>
          </p:cNvPr>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Tree>
    <p:extLst>
      <p:ext uri="{BB962C8B-B14F-4D97-AF65-F5344CB8AC3E}">
        <p14:creationId xmlns:p14="http://schemas.microsoft.com/office/powerpoint/2010/main" val="14481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F785B1C-3FC4-43FE-88A7-4F680B15B227}"/>
              </a:ext>
            </a:extLst>
          </p:cNvPr>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JAVA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3000"/>
              </a:lnSpc>
              <a:spcAft>
                <a:spcPts val="1000"/>
              </a:spcAft>
              <a:buNone/>
            </a:pPr>
            <a:r>
              <a:rPr lang="en-US" sz="1800" b="1" dirty="0">
                <a:effectLst/>
                <a:latin typeface="Times New Roman" panose="02020603050405020304" pitchFamily="18" charset="0"/>
                <a:ea typeface="Calibri" panose="020F0502020204030204" pitchFamily="34" charset="0"/>
              </a:rPr>
              <a:t/>
            </a: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2" name="Title 1">
            <a:extLst>
              <a:ext uri="{FF2B5EF4-FFF2-40B4-BE49-F238E27FC236}">
                <a16:creationId xmlns="" xmlns:a16="http://schemas.microsoft.com/office/drawing/2014/main" id="{4D9503AC-872F-4E85-AEE2-7A8E7C5BC087}"/>
              </a:ext>
            </a:extLst>
          </p:cNvPr>
          <p:cNvSpPr>
            <a:spLocks noGrp="1"/>
          </p:cNvSpPr>
          <p:nvPr>
            <p:ph type="title"/>
          </p:nvPr>
        </p:nvSpPr>
        <p:spPr/>
        <p:txBody>
          <a:bodyPr>
            <a:normAutofit/>
          </a:bodyPr>
          <a:lstStyle/>
          <a:p>
            <a:r>
              <a:rPr lang="en-US" sz="1800" b="1" dirty="0">
                <a:latin typeface="Times New Roman" panose="02020603050405020304" pitchFamily="18" charset="0"/>
                <a:ea typeface="Calibri" panose="020F0502020204030204" pitchFamily="34" charset="0"/>
              </a:rPr>
              <a:t> SOFTWARE SPECIFICATION</a:t>
            </a: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endParaRPr lang="en-US" dirty="0"/>
          </a:p>
        </p:txBody>
      </p:sp>
    </p:spTree>
    <p:extLst>
      <p:ext uri="{BB962C8B-B14F-4D97-AF65-F5344CB8AC3E}">
        <p14:creationId xmlns:p14="http://schemas.microsoft.com/office/powerpoint/2010/main" val="2447836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678DDFF-0C1F-4E6A-A7AF-6FD81C2BA9CF}"/>
              </a:ext>
            </a:extLst>
          </p:cNvPr>
          <p:cNvSpPr>
            <a:spLocks noGrp="1"/>
          </p:cNvSpPr>
          <p:nvPr>
            <p:ph idx="1"/>
          </p:nvPr>
        </p:nvSpPr>
        <p:spPr/>
        <p:txBody>
          <a:bodyPr>
            <a:normAutofit/>
          </a:bodyPr>
          <a:lstStyle/>
          <a:p>
            <a:pPr marL="0" marR="0">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Here the shop has been handled by manually, so it’s very hard to managing the bakery shop. Each and every purchase and sales can be handling into the paper and managing it. Here there’s an no records have been provided to the owner or manager. These kinds of issues may be happened in the existing system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Disadvantages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Very hard to find the stock details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No records will be provided by the system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 xmlns:a16="http://schemas.microsoft.com/office/drawing/2014/main" id="{DE96AEBB-53AB-4615-9F17-8505694A5C4F}"/>
              </a:ext>
            </a:extLst>
          </p:cNvPr>
          <p:cNvSpPr>
            <a:spLocks noGrp="1"/>
          </p:cNvSpPr>
          <p:nvPr>
            <p:ph type="title"/>
          </p:nvPr>
        </p:nvSpPr>
        <p:spPr/>
        <p:txBody>
          <a:bodyPr/>
          <a:lstStyle/>
          <a:p>
            <a:r>
              <a:rPr lang="en-US" dirty="0"/>
              <a:t>EXISTING SYSTEM</a:t>
            </a:r>
          </a:p>
        </p:txBody>
      </p:sp>
    </p:spTree>
    <p:extLst>
      <p:ext uri="{BB962C8B-B14F-4D97-AF65-F5344CB8AC3E}">
        <p14:creationId xmlns:p14="http://schemas.microsoft.com/office/powerpoint/2010/main" val="159029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6E19CB4-FA1C-4ED5-AFF1-B82455ED53A4}"/>
              </a:ext>
            </a:extLst>
          </p:cNvPr>
          <p:cNvSpPr>
            <a:spLocks noGrp="1"/>
          </p:cNvSpPr>
          <p:nvPr>
            <p:ph idx="1"/>
          </p:nvPr>
        </p:nvSpPr>
        <p:spPr/>
        <p:txBody>
          <a:bodyPr>
            <a:normAutofit/>
          </a:bodyPr>
          <a:lstStyle/>
          <a:p>
            <a:pPr marL="0" marR="0">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Here in this system provide lot of features, like purchase, sales and stock details. Once the admin registered these records can be followed by the system. Here we can provide the details in less minute time.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Advantages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can easily identify the product details in a systematic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Generate billing and stock details in a system way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 xmlns:a16="http://schemas.microsoft.com/office/drawing/2014/main" id="{D32D4710-71A8-410A-85F1-3F6B0BE3FAC7}"/>
              </a:ext>
            </a:extLst>
          </p:cNvPr>
          <p:cNvSpPr>
            <a:spLocks noGrp="1"/>
          </p:cNvSpPr>
          <p:nvPr>
            <p:ph type="title"/>
          </p:nvPr>
        </p:nvSpPr>
        <p:spPr/>
        <p:txBody>
          <a:bodyPr/>
          <a:lstStyle/>
          <a:p>
            <a:r>
              <a:rPr lang="en-US" dirty="0"/>
              <a:t>PROPOSED SYSTEM</a:t>
            </a:r>
          </a:p>
        </p:txBody>
      </p:sp>
    </p:spTree>
    <p:extLst>
      <p:ext uri="{BB962C8B-B14F-4D97-AF65-F5344CB8AC3E}">
        <p14:creationId xmlns:p14="http://schemas.microsoft.com/office/powerpoint/2010/main" val="1860635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08555ED-5306-4AC3-82F6-94DC618DC81F}"/>
              </a:ext>
            </a:extLst>
          </p:cNvPr>
          <p:cNvSpPr>
            <a:spLocks noGrp="1"/>
          </p:cNvSpPr>
          <p:nvPr>
            <p:ph idx="1"/>
          </p:nvPr>
        </p:nvSpPr>
        <p:spPr>
          <a:xfrm>
            <a:off x="647700" y="1462279"/>
            <a:ext cx="10972800" cy="4525963"/>
          </a:xfrm>
        </p:spPr>
        <p:txBody>
          <a:bodyPr>
            <a:normAutofit/>
          </a:bodyPr>
          <a:lstStyle/>
          <a:p>
            <a:pPr marL="0" marR="0" lvl="0" indent="0">
              <a:lnSpc>
                <a:spcPct val="150000"/>
              </a:lnSpc>
              <a:spcBef>
                <a:spcPts val="0"/>
              </a:spcBef>
              <a:spcAft>
                <a:spcPts val="10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Customer Registration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module will be collecting the all the information about the customer, when customer visit or purchase any product admin has collect the customer details and register here,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10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Product Registration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module admin registers the product details, what are the products are available into the bakery shop, once it’s added it will be stored into the product table.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10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Purchase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When owner purchasing the product for a shop, it should manage by this module. each and every purchase detail are should be managing here, then only we can maintain the stock details.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 xmlns:a16="http://schemas.microsoft.com/office/drawing/2014/main" id="{2D82E879-44E2-4AFC-91C1-A644CA698A8B}"/>
              </a:ext>
            </a:extLst>
          </p:cNvPr>
          <p:cNvSpPr>
            <a:spLocks noGrp="1"/>
          </p:cNvSpPr>
          <p:nvPr>
            <p:ph type="title"/>
          </p:nvPr>
        </p:nvSpPr>
        <p:spPr/>
        <p:txBody>
          <a:bodyPr/>
          <a:lstStyle/>
          <a:p>
            <a:r>
              <a:rPr lang="en-US" dirty="0"/>
              <a:t>Modules</a:t>
            </a:r>
          </a:p>
        </p:txBody>
      </p:sp>
    </p:spTree>
    <p:extLst>
      <p:ext uri="{BB962C8B-B14F-4D97-AF65-F5344CB8AC3E}">
        <p14:creationId xmlns:p14="http://schemas.microsoft.com/office/powerpoint/2010/main" val="4215025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B8F9E25-F29C-4FEA-ACB4-6D6057146BE7}"/>
              </a:ext>
            </a:extLst>
          </p:cNvPr>
          <p:cNvSpPr>
            <a:spLocks noGrp="1"/>
          </p:cNvSpPr>
          <p:nvPr>
            <p:ph idx="1"/>
          </p:nvPr>
        </p:nvSpPr>
        <p:spPr>
          <a:xfrm>
            <a:off x="609600" y="360219"/>
            <a:ext cx="10972800" cy="5647074"/>
          </a:xfrm>
        </p:spPr>
        <p:txBody>
          <a:bodyPr>
            <a:normAutofit/>
          </a:bodyPr>
          <a:lstStyle/>
          <a:p>
            <a:pPr marL="0" marR="0" lvl="0" indent="0">
              <a:lnSpc>
                <a:spcPct val="150000"/>
              </a:lnSpc>
              <a:spcBef>
                <a:spcPts val="0"/>
              </a:spcBef>
              <a:spcAft>
                <a:spcPts val="10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Sales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module is act as an when customer purchasing the any product admin collect the purchase details and sales it. Then it will show the total cost rupees in a sales screen.</a:t>
            </a:r>
          </a:p>
          <a:p>
            <a:pPr marL="0" marR="0" lvl="0" indent="0">
              <a:lnSpc>
                <a:spcPct val="150000"/>
              </a:lnSpc>
              <a:spcBef>
                <a:spcPts val="0"/>
              </a:spcBef>
              <a:spcAft>
                <a:spcPts val="10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Stock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module helps to shown the what are the stocks are available in the shop, we can easily identify the overall stock in the single screen. Also, can able to find the what are the stocks will be close find then can purchase the order.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10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Billing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module has to shown the billing details for the bakery shop. We can see the billing detail as a date wise and customer wise. Which can provide the report to the shop</a:t>
            </a:r>
          </a:p>
          <a:p>
            <a:pPr marL="0" marR="0" lvl="0" indent="0">
              <a:lnSpc>
                <a:spcPct val="150000"/>
              </a:lnSpc>
              <a:spcBef>
                <a:spcPts val="0"/>
              </a:spcBef>
              <a:spcAft>
                <a:spcPts val="10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0">
              <a:lnSpc>
                <a:spcPct val="150000"/>
              </a:lnSpc>
              <a:spcBef>
                <a:spcPts val="0"/>
              </a:spcBef>
              <a:spcAft>
                <a:spcPts val="1000"/>
              </a:spcAft>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0">
              <a:lnSpc>
                <a:spcPct val="150000"/>
              </a:lnSpc>
              <a:spcBef>
                <a:spcPts val="0"/>
              </a:spcBef>
              <a:spcAft>
                <a:spcPts val="10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24169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302C280-D2B7-46AA-9A87-E36DB7A0CB3D}"/>
              </a:ext>
            </a:extLst>
          </p:cNvPr>
          <p:cNvSpPr>
            <a:spLocks noGrp="1"/>
          </p:cNvSpPr>
          <p:nvPr>
            <p:ph idx="1"/>
          </p:nvPr>
        </p:nvSpPr>
        <p:spPr/>
        <p:txBody>
          <a:bodyPr/>
          <a:lstStyle/>
          <a:p>
            <a:r>
              <a:rPr lang="en-US" sz="3600" dirty="0">
                <a:solidFill>
                  <a:schemeClr val="tx2"/>
                </a:solidFill>
                <a:latin typeface="+mj-lt"/>
                <a:ea typeface="+mj-ea"/>
                <a:cs typeface="+mj-cs"/>
              </a:rPr>
              <a:t>Level 0:</a:t>
            </a:r>
          </a:p>
          <a:p>
            <a:pPr marL="0" indent="0">
              <a:buNone/>
            </a:pPr>
            <a:endParaRPr lang="en-US" sz="3600" dirty="0">
              <a:solidFill>
                <a:schemeClr val="bg2"/>
              </a:solidFill>
              <a:latin typeface="+mj-lt"/>
              <a:ea typeface="+mj-ea"/>
              <a:cs typeface="+mj-cs"/>
            </a:endParaRPr>
          </a:p>
          <a:p>
            <a:pPr marL="0" indent="0">
              <a:buNone/>
            </a:pPr>
            <a:endParaRPr lang="en-US" dirty="0"/>
          </a:p>
        </p:txBody>
      </p:sp>
      <p:sp>
        <p:nvSpPr>
          <p:cNvPr id="2" name="Title 1">
            <a:extLst>
              <a:ext uri="{FF2B5EF4-FFF2-40B4-BE49-F238E27FC236}">
                <a16:creationId xmlns="" xmlns:a16="http://schemas.microsoft.com/office/drawing/2014/main" id="{A810D388-6C07-4546-918A-2B5A67408456}"/>
              </a:ext>
            </a:extLst>
          </p:cNvPr>
          <p:cNvSpPr>
            <a:spLocks noGrp="1"/>
          </p:cNvSpPr>
          <p:nvPr>
            <p:ph type="title"/>
          </p:nvPr>
        </p:nvSpPr>
        <p:spPr/>
        <p:txBody>
          <a:bodyPr/>
          <a:lstStyle/>
          <a:p>
            <a:r>
              <a:rPr lang="en-US" dirty="0"/>
              <a:t>Data Flow Diagram</a:t>
            </a:r>
          </a:p>
        </p:txBody>
      </p:sp>
      <p:pic>
        <p:nvPicPr>
          <p:cNvPr id="5" name="Picture 4">
            <a:extLst>
              <a:ext uri="{FF2B5EF4-FFF2-40B4-BE49-F238E27FC236}">
                <a16:creationId xmlns="" xmlns:a16="http://schemas.microsoft.com/office/drawing/2014/main" id="{1167489F-0533-4CE1-8152-DCF68C819B9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84261" y="2426079"/>
            <a:ext cx="4879078" cy="2005841"/>
          </a:xfrm>
          <a:prstGeom prst="rect">
            <a:avLst/>
          </a:prstGeom>
          <a:noFill/>
          <a:ln>
            <a:noFill/>
          </a:ln>
        </p:spPr>
      </p:pic>
    </p:spTree>
    <p:extLst>
      <p:ext uri="{BB962C8B-B14F-4D97-AF65-F5344CB8AC3E}">
        <p14:creationId xmlns:p14="http://schemas.microsoft.com/office/powerpoint/2010/main" val="3590689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98</TotalTime>
  <Words>571</Words>
  <Application>Microsoft Office PowerPoint</Application>
  <PresentationFormat>Custom</PresentationFormat>
  <Paragraphs>41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Concourse</vt:lpstr>
      <vt:lpstr>BAKERY MANAGEMENT SYSTEM</vt:lpstr>
      <vt:lpstr>ABSTRACT</vt:lpstr>
      <vt:lpstr> HARDWARE SPECFICATION</vt:lpstr>
      <vt:lpstr> SOFTWARE SPECIFICATION </vt:lpstr>
      <vt:lpstr>EXISTING SYSTEM</vt:lpstr>
      <vt:lpstr>PROPOSED SYSTEM</vt:lpstr>
      <vt:lpstr>Modules</vt:lpstr>
      <vt:lpstr>PowerPoint Presentation</vt:lpstr>
      <vt:lpstr>Data Flow Diagram</vt:lpstr>
      <vt:lpstr>Level 1:</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 Krish</cp:lastModifiedBy>
  <cp:revision>24</cp:revision>
  <dcterms:created xsi:type="dcterms:W3CDTF">2021-01-26T14:06:30Z</dcterms:created>
  <dcterms:modified xsi:type="dcterms:W3CDTF">2023-04-01T09:57:50Z</dcterms:modified>
</cp:coreProperties>
</file>