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6694-7DFE-4344-AE29-93BA0CF5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E88D0-493C-48A8-B763-1D995B9DE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44F4-6FF0-4ED0-A35B-180C3D0C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53E00-A1AE-4ECA-BA9E-75A75875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A628-1DD4-4A5C-AD81-0EA3CFE0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4707-69D8-4D9D-96C9-0B6837AC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650B2-CF40-4258-9F49-1AC08F901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EEFB3-3F09-4450-8923-D46C4F01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1208-F062-4C9D-8D5E-ECD243E5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9D74-73C4-4C61-AF15-CD68F467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6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1F52A-F35B-47BE-B2DA-0E63F82A2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D749A-3443-4E97-9BA7-879898237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0387-FE53-47DB-A1EF-1940E9AA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0F15-70B3-4791-A347-D30E4B88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2BB3-3863-4413-9EA9-DFA6C0E4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60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030A-0C31-494A-B632-2D29E4FD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C4F7-942B-4847-ABC6-95C006A6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58CB-C71F-4C9E-A111-25CE8284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6D128-EEAC-41E4-966D-234D359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B7E7-99F9-44A8-B45C-1CE8F1F5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0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12C8-3E7E-4703-A2F7-07D4BE98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32C8-E9F6-4B20-88FF-83E8402B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A173-E494-4084-A5A0-F79EB6B6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16EF-1815-4659-9D3E-E7FEC0FE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5EB1-D89A-46A5-B383-FAAB994F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7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3088-E471-4576-8EA7-A3B4EA4C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D0EF-A21A-4A03-8BB1-DDFE4060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FCFE6-B15C-41AF-A872-A574487D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5CFA3-998A-4C7F-A911-E8D6C226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88A7-2A7A-4905-92A3-391C67CA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FBDAB-C36F-4C47-8974-574429A7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7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0731-750C-4EE4-AE7D-87776B28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4013E-6DB8-4D49-A578-E881A185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A730F-7EAD-4CAB-9C1A-6726FD6B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D26F2-8C25-4611-84F0-C4CF9E9AA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1B656-EE4D-43F4-AC26-E61A82E38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51670-60DA-4F4E-A141-EC02A0E9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4657A-4187-454A-A9B1-497F129D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ECC02-57C5-4E49-A2B3-0439BF5A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6720-0C9E-420A-82CA-C00D10A6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B6040-3325-4C8F-9F25-178D5C69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AB8F7-FA08-453F-B82E-1D1F40B2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6C7FC-C6BF-4072-8358-913EC28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617AA-DB16-4F9F-8D99-3D888D80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E1CD-33EB-4779-A5D0-13757B20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7F015-913C-4284-993E-2AE20010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3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8AC7-EE18-45EC-9932-1D6620FE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89F7-B082-4B21-96E0-FA346E46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C84BA-2C3A-4507-BF4C-D3D014D6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AA226-BF75-4816-B45B-7B016F8F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BD50-E247-40AC-8D2D-908B312A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F540-4838-4071-B8C2-76FCC552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1A12-AC02-4CC3-A3CA-DDD590AE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F5216-D799-47FC-B6ED-B9FD9B56A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53A3-C042-4140-8BFD-6B609ED8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2275-0100-4DB7-B179-459D4744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C31D1-4912-4F97-A202-8F282639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A961-B995-449B-BBF4-007E23D8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0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5E205-3D62-4889-8218-1E150F1B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7B09-8EFE-4922-B5DF-91E23FC9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9DAA-8F30-43B1-93F4-BCDC3760C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0F00-EC00-4B74-BA55-29DEFD23172A}" type="datetimeFigureOut">
              <a:rPr lang="en-IN" smtClean="0"/>
              <a:t>13-01-2023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A715-0204-467C-A04C-7D6821F2E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EAF8-C551-4BF3-AF3D-2BFA87373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F2F5A-FB08-4415-8117-09A833042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9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8C65-DECF-4300-89F6-D3B3DFBCD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sdf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D8DDF-6087-4420-94B3-FB860E578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1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</dc:title>
  <dc:creator>Gokul Krish</dc:creator>
  <cp:lastModifiedBy>Gokul Krish</cp:lastModifiedBy>
  <cp:revision>1</cp:revision>
  <dcterms:created xsi:type="dcterms:W3CDTF">2023-01-13T14:25:29Z</dcterms:created>
  <dcterms:modified xsi:type="dcterms:W3CDTF">2023-01-13T14:25:46Z</dcterms:modified>
</cp:coreProperties>
</file>