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410123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273F5D-2DEC-4CD9-90AF-469F49178D92}"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156850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B273F5D-2DEC-4CD9-90AF-469F49178D92}"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079271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B273F5D-2DEC-4CD9-90AF-469F49178D92}" type="datetimeFigureOut">
              <a:rPr lang="en-US" smtClean="0"/>
              <a:t>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814171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708665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71211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100356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73F5D-2DEC-4CD9-90AF-469F49178D92}"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217768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273F5D-2DEC-4CD9-90AF-469F49178D92}"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89398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273F5D-2DEC-4CD9-90AF-469F49178D92}"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17985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273F5D-2DEC-4CD9-90AF-469F49178D92}" type="datetimeFigureOut">
              <a:rPr lang="en-US" smtClean="0"/>
              <a:t>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000886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73F5D-2DEC-4CD9-90AF-469F49178D92}" type="datetimeFigureOut">
              <a:rPr lang="en-US" smtClean="0"/>
              <a:t>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9195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273F5D-2DEC-4CD9-90AF-469F49178D92}"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38155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B273F5D-2DEC-4CD9-90AF-469F49178D92}" type="datetimeFigureOut">
              <a:rPr lang="en-US" smtClean="0"/>
              <a:t>1/5/2020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147421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B273F5D-2DEC-4CD9-90AF-469F49178D92}" type="datetimeFigureOut">
              <a:rPr lang="en-US" smtClean="0"/>
              <a:t>1/5/2020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7E65D4B-3AD0-4A1C-ADD5-7B9E1D7542C2}" type="slidenum">
              <a:rPr lang="en-US" smtClean="0"/>
              <a:t>‹#›</a:t>
            </a:fld>
            <a:endParaRPr lang="en-US"/>
          </a:p>
        </p:txBody>
      </p:sp>
    </p:spTree>
    <p:extLst>
      <p:ext uri="{BB962C8B-B14F-4D97-AF65-F5344CB8AC3E}">
        <p14:creationId xmlns:p14="http://schemas.microsoft.com/office/powerpoint/2010/main" val="27427469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7246-34F6-4772-8281-E19A7E030B76}"/>
              </a:ext>
            </a:extLst>
          </p:cNvPr>
          <p:cNvSpPr>
            <a:spLocks noGrp="1"/>
          </p:cNvSpPr>
          <p:nvPr>
            <p:ph type="ctrTitle"/>
          </p:nvPr>
        </p:nvSpPr>
        <p:spPr>
          <a:xfrm>
            <a:off x="1525725" y="345594"/>
            <a:ext cx="8689976" cy="2509213"/>
          </a:xfrm>
        </p:spPr>
        <p:txBody>
          <a:bodyPr/>
          <a:lstStyle/>
          <a:p>
            <a:r>
              <a:rPr lang="en-IN" dirty="0"/>
              <a:t>BOOK STORE </a:t>
            </a:r>
            <a:endParaRPr lang="en-US" dirty="0"/>
          </a:p>
        </p:txBody>
      </p:sp>
      <p:sp>
        <p:nvSpPr>
          <p:cNvPr id="3" name="Subtitle 2">
            <a:extLst>
              <a:ext uri="{FF2B5EF4-FFF2-40B4-BE49-F238E27FC236}">
                <a16:creationId xmlns:a16="http://schemas.microsoft.com/office/drawing/2014/main" id="{DD0AB8EE-D16E-43D7-8941-719BC8F3189A}"/>
              </a:ext>
            </a:extLst>
          </p:cNvPr>
          <p:cNvSpPr>
            <a:spLocks noGrp="1"/>
          </p:cNvSpPr>
          <p:nvPr>
            <p:ph type="subTitle" idx="1"/>
          </p:nvPr>
        </p:nvSpPr>
        <p:spPr>
          <a:xfrm>
            <a:off x="810001" y="5280847"/>
            <a:ext cx="10572000" cy="1080196"/>
          </a:xfrm>
        </p:spPr>
        <p:txBody>
          <a:bodyPr>
            <a:normAutofit/>
          </a:bodyPr>
          <a:lstStyle/>
          <a:p>
            <a:r>
              <a:rPr lang="en-US" dirty="0"/>
              <a:t>GUIDE BY </a:t>
            </a:r>
            <a:r>
              <a:rPr lang="en-US"/>
              <a:t>: DR VIMALA N</a:t>
            </a:r>
            <a:endParaRPr lang="en-US" dirty="0"/>
          </a:p>
          <a:p>
            <a:r>
              <a:rPr lang="en-US" dirty="0"/>
              <a:t>PRESENTED BY : DHANAM</a:t>
            </a:r>
          </a:p>
          <a:p>
            <a:endParaRPr lang="en-US" dirty="0"/>
          </a:p>
        </p:txBody>
      </p:sp>
    </p:spTree>
    <p:extLst>
      <p:ext uri="{BB962C8B-B14F-4D97-AF65-F5344CB8AC3E}">
        <p14:creationId xmlns:p14="http://schemas.microsoft.com/office/powerpoint/2010/main" val="175568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2510-AD34-4BD1-BB40-012B99C339F2}"/>
              </a:ext>
            </a:extLst>
          </p:cNvPr>
          <p:cNvSpPr>
            <a:spLocks noGrp="1"/>
          </p:cNvSpPr>
          <p:nvPr>
            <p:ph type="title"/>
          </p:nvPr>
        </p:nvSpPr>
        <p:spPr>
          <a:xfrm>
            <a:off x="597821" y="2584174"/>
            <a:ext cx="8596668" cy="1320800"/>
          </a:xfrm>
        </p:spPr>
        <p:txBody>
          <a:bodyPr/>
          <a:lstStyle/>
          <a:p>
            <a:pPr algn="ctr"/>
            <a:r>
              <a:rPr lang="en-US" b="1" dirty="0">
                <a:solidFill>
                  <a:schemeClr val="tx2"/>
                </a:solidFill>
              </a:rPr>
              <a:t>THANK YOU</a:t>
            </a:r>
            <a:r>
              <a:rPr lang="en-US" dirty="0"/>
              <a:t>…</a:t>
            </a:r>
          </a:p>
        </p:txBody>
      </p:sp>
    </p:spTree>
    <p:extLst>
      <p:ext uri="{BB962C8B-B14F-4D97-AF65-F5344CB8AC3E}">
        <p14:creationId xmlns:p14="http://schemas.microsoft.com/office/powerpoint/2010/main" val="236248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503B-CF73-48CD-A8D8-083A25B3CDB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9605F60F-6909-4104-B9ED-8104ACDFA64A}"/>
              </a:ext>
            </a:extLst>
          </p:cNvPr>
          <p:cNvSpPr>
            <a:spLocks noGrp="1"/>
          </p:cNvSpPr>
          <p:nvPr>
            <p:ph idx="1"/>
          </p:nvPr>
        </p:nvSpPr>
        <p:spPr/>
        <p:txBody>
          <a:bodyPr>
            <a:normAutofit/>
          </a:bodyPr>
          <a:lstStyle/>
          <a:p>
            <a:pPr marL="0" indent="0">
              <a:buNone/>
            </a:pPr>
            <a:r>
              <a:rPr lang="en-IN" dirty="0"/>
              <a:t>	The main goal of this project is that we can purchase and read a books in online, we can use this project anywhere whether it’s an download or purchase. When we need to reading a books in online we just search it on google and purchase it. But this software actually working on download the books as free, A administrator login the software and upload the book details and upload the book as well, then user create an user account and login and download book details whether they need, it’s an actually user purpose.</a:t>
            </a:r>
            <a:endParaRPr lang="en-US" dirty="0"/>
          </a:p>
        </p:txBody>
      </p:sp>
    </p:spTree>
    <p:extLst>
      <p:ext uri="{BB962C8B-B14F-4D97-AF65-F5344CB8AC3E}">
        <p14:creationId xmlns:p14="http://schemas.microsoft.com/office/powerpoint/2010/main" val="96601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5230-2396-4F71-AB80-3A04A36A2BB6}"/>
              </a:ext>
            </a:extLst>
          </p:cNvPr>
          <p:cNvSpPr>
            <a:spLocks noGrp="1"/>
          </p:cNvSpPr>
          <p:nvPr>
            <p:ph type="title"/>
          </p:nvPr>
        </p:nvSpPr>
        <p:spPr/>
        <p:txBody>
          <a:bodyPr>
            <a:normAutofit fontScale="90000"/>
          </a:bodyPr>
          <a:lstStyle/>
          <a:p>
            <a:r>
              <a:rPr lang="en-US" b="1" dirty="0"/>
              <a:t>SYSTEM SPECIFICATION</a:t>
            </a:r>
            <a:br>
              <a:rPr lang="en-US" dirty="0"/>
            </a:br>
            <a:endParaRPr lang="en-US" dirty="0"/>
          </a:p>
        </p:txBody>
      </p:sp>
      <p:sp>
        <p:nvSpPr>
          <p:cNvPr id="3" name="Content Placeholder 2">
            <a:extLst>
              <a:ext uri="{FF2B5EF4-FFF2-40B4-BE49-F238E27FC236}">
                <a16:creationId xmlns:a16="http://schemas.microsoft.com/office/drawing/2014/main" id="{92E6E046-8C70-4F16-84BF-ECC0B1C64C8B}"/>
              </a:ext>
            </a:extLst>
          </p:cNvPr>
          <p:cNvSpPr>
            <a:spLocks noGrp="1"/>
          </p:cNvSpPr>
          <p:nvPr>
            <p:ph idx="1"/>
          </p:nvPr>
        </p:nvSpPr>
        <p:spPr/>
        <p:txBody>
          <a:bodyPr>
            <a:normAutofit/>
          </a:bodyPr>
          <a:lstStyle/>
          <a:p>
            <a:pPr marL="0" indent="0">
              <a:buNone/>
            </a:pPr>
            <a:r>
              <a:rPr lang="en-US" b="1" dirty="0"/>
              <a:t>HARDWARE SPECIFICATION:</a:t>
            </a:r>
            <a:endParaRPr lang="en-US" dirty="0"/>
          </a:p>
          <a:p>
            <a:pPr lvl="1"/>
            <a:r>
              <a:rPr lang="en-US" dirty="0"/>
              <a:t>Processor			:  P 4 700 GHz.</a:t>
            </a:r>
          </a:p>
          <a:p>
            <a:pPr lvl="1"/>
            <a:r>
              <a:rPr lang="en-US" dirty="0"/>
              <a:t>RAM				:  4 GB RAM</a:t>
            </a:r>
          </a:p>
          <a:p>
            <a:pPr lvl="1"/>
            <a:r>
              <a:rPr lang="en-US" dirty="0"/>
              <a:t>Hard Disk Drive		:  180 GB </a:t>
            </a:r>
          </a:p>
          <a:p>
            <a:pPr marL="457200" lvl="1" indent="0">
              <a:buNone/>
            </a:pPr>
            <a:endParaRPr lang="en-US" sz="2000" dirty="0"/>
          </a:p>
          <a:p>
            <a:pPr marL="0" indent="0">
              <a:buNone/>
            </a:pPr>
            <a:r>
              <a:rPr lang="en-US" b="1" dirty="0"/>
              <a:t>SOFTWARE SPECIFICATION:</a:t>
            </a:r>
            <a:endParaRPr lang="en-US" dirty="0"/>
          </a:p>
          <a:p>
            <a:pPr lvl="1"/>
            <a:r>
              <a:rPr lang="en-US" dirty="0"/>
              <a:t>Operating System 		:  Windows 7/8/10</a:t>
            </a:r>
          </a:p>
          <a:p>
            <a:pPr lvl="1"/>
            <a:r>
              <a:rPr lang="en-US" dirty="0"/>
              <a:t>Front End				:  PHP		</a:t>
            </a:r>
          </a:p>
          <a:p>
            <a:pPr lvl="1"/>
            <a:r>
              <a:rPr lang="en-US" dirty="0"/>
              <a:t>Back End				:  ORACLE</a:t>
            </a:r>
          </a:p>
          <a:p>
            <a:endParaRPr lang="en-US" dirty="0"/>
          </a:p>
        </p:txBody>
      </p:sp>
    </p:spTree>
    <p:extLst>
      <p:ext uri="{BB962C8B-B14F-4D97-AF65-F5344CB8AC3E}">
        <p14:creationId xmlns:p14="http://schemas.microsoft.com/office/powerpoint/2010/main" val="75729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56C0-49EA-49F9-B510-FFB4C8F2699E}"/>
              </a:ext>
            </a:extLst>
          </p:cNvPr>
          <p:cNvSpPr>
            <a:spLocks noGrp="1"/>
          </p:cNvSpPr>
          <p:nvPr>
            <p:ph type="title"/>
          </p:nvPr>
        </p:nvSpPr>
        <p:spPr/>
        <p:txBody>
          <a:bodyPr>
            <a:normAutofit fontScale="90000"/>
          </a:bodyPr>
          <a:lstStyle/>
          <a:p>
            <a:r>
              <a:rPr lang="en-US" b="1" dirty="0"/>
              <a:t>EXISTING SYSTEM</a:t>
            </a:r>
            <a:br>
              <a:rPr lang="en-US" dirty="0"/>
            </a:br>
            <a:endParaRPr lang="en-US" dirty="0"/>
          </a:p>
        </p:txBody>
      </p:sp>
      <p:sp>
        <p:nvSpPr>
          <p:cNvPr id="3" name="Content Placeholder 2">
            <a:extLst>
              <a:ext uri="{FF2B5EF4-FFF2-40B4-BE49-F238E27FC236}">
                <a16:creationId xmlns:a16="http://schemas.microsoft.com/office/drawing/2014/main" id="{AD5FC451-70FF-4235-83AF-31499701CF90}"/>
              </a:ext>
            </a:extLst>
          </p:cNvPr>
          <p:cNvSpPr>
            <a:spLocks noGrp="1"/>
          </p:cNvSpPr>
          <p:nvPr>
            <p:ph idx="1"/>
          </p:nvPr>
        </p:nvSpPr>
        <p:spPr/>
        <p:txBody>
          <a:bodyPr/>
          <a:lstStyle/>
          <a:p>
            <a:pPr marL="0" indent="0">
              <a:buNone/>
            </a:pPr>
            <a:r>
              <a:rPr lang="en-IN" dirty="0"/>
              <a:t>Previously when user need to reading a booking normally go to refer some website and update their knowledge. This is an not a standard way for reading a book reader. It doesn’t give an perfect searching algorithm. Usually the book reader searching a book then the referring sit giving a lot of option to the user. It may the can get confusing when searching a book. It took take too much time to finding a single book. So this software may helps to resolving a issue.</a:t>
            </a:r>
            <a:endParaRPr lang="en-US" dirty="0"/>
          </a:p>
          <a:p>
            <a:pPr marL="0" indent="0">
              <a:buNone/>
            </a:pPr>
            <a:endParaRPr lang="en-US" dirty="0"/>
          </a:p>
        </p:txBody>
      </p:sp>
    </p:spTree>
    <p:extLst>
      <p:ext uri="{BB962C8B-B14F-4D97-AF65-F5344CB8AC3E}">
        <p14:creationId xmlns:p14="http://schemas.microsoft.com/office/powerpoint/2010/main" val="237567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1750-64BB-4DF0-8E34-ED269653B23E}"/>
              </a:ext>
            </a:extLst>
          </p:cNvPr>
          <p:cNvSpPr>
            <a:spLocks noGrp="1"/>
          </p:cNvSpPr>
          <p:nvPr>
            <p:ph type="title"/>
          </p:nvPr>
        </p:nvSpPr>
        <p:spPr/>
        <p:txBody>
          <a:bodyPr>
            <a:normAutofit fontScale="90000"/>
          </a:bodyPr>
          <a:lstStyle/>
          <a:p>
            <a:r>
              <a:rPr lang="en-US" dirty="0"/>
              <a:t> </a:t>
            </a:r>
            <a:r>
              <a:rPr lang="en-US" b="1" dirty="0"/>
              <a:t>DISADVANTAGES</a:t>
            </a:r>
            <a:br>
              <a:rPr lang="en-US" dirty="0"/>
            </a:br>
            <a:endParaRPr lang="en-US" dirty="0"/>
          </a:p>
        </p:txBody>
      </p:sp>
      <p:sp>
        <p:nvSpPr>
          <p:cNvPr id="3" name="Content Placeholder 2">
            <a:extLst>
              <a:ext uri="{FF2B5EF4-FFF2-40B4-BE49-F238E27FC236}">
                <a16:creationId xmlns:a16="http://schemas.microsoft.com/office/drawing/2014/main" id="{58DB9E95-87B9-4953-99BF-F821C54F86BB}"/>
              </a:ext>
            </a:extLst>
          </p:cNvPr>
          <p:cNvSpPr>
            <a:spLocks noGrp="1"/>
          </p:cNvSpPr>
          <p:nvPr>
            <p:ph idx="1"/>
          </p:nvPr>
        </p:nvSpPr>
        <p:spPr/>
        <p:txBody>
          <a:bodyPr/>
          <a:lstStyle/>
          <a:p>
            <a:pPr lvl="0"/>
            <a:r>
              <a:rPr lang="en-IN" dirty="0"/>
              <a:t>Take too much time for searching a book</a:t>
            </a:r>
            <a:endParaRPr lang="en-US" dirty="0"/>
          </a:p>
          <a:p>
            <a:pPr lvl="0"/>
            <a:r>
              <a:rPr lang="en-IN" dirty="0"/>
              <a:t>It doesn’t provide pay books</a:t>
            </a:r>
            <a:endParaRPr lang="en-US" dirty="0"/>
          </a:p>
          <a:p>
            <a:pPr lvl="0"/>
            <a:r>
              <a:rPr lang="en-IN" dirty="0"/>
              <a:t>It may not giving an specific author book details</a:t>
            </a:r>
            <a:endParaRPr lang="en-US" dirty="0"/>
          </a:p>
          <a:p>
            <a:pPr lvl="0"/>
            <a:r>
              <a:rPr lang="en-IN" dirty="0"/>
              <a:t>It’s not an user friendly</a:t>
            </a:r>
            <a:endParaRPr lang="en-US" dirty="0"/>
          </a:p>
        </p:txBody>
      </p:sp>
    </p:spTree>
    <p:extLst>
      <p:ext uri="{BB962C8B-B14F-4D97-AF65-F5344CB8AC3E}">
        <p14:creationId xmlns:p14="http://schemas.microsoft.com/office/powerpoint/2010/main" val="220835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F7BF-BD77-4F9C-9473-6656378D8D69}"/>
              </a:ext>
            </a:extLst>
          </p:cNvPr>
          <p:cNvSpPr>
            <a:spLocks noGrp="1"/>
          </p:cNvSpPr>
          <p:nvPr>
            <p:ph type="title"/>
          </p:nvPr>
        </p:nvSpPr>
        <p:spPr/>
        <p:txBody>
          <a:bodyPr>
            <a:normAutofit fontScale="90000"/>
          </a:bodyPr>
          <a:lstStyle/>
          <a:p>
            <a:r>
              <a:rPr lang="en-US" b="1" dirty="0"/>
              <a:t>PROPOSED SYSTEM</a:t>
            </a:r>
            <a:br>
              <a:rPr lang="en-US" dirty="0"/>
            </a:br>
            <a:endParaRPr lang="en-US" dirty="0"/>
          </a:p>
        </p:txBody>
      </p:sp>
      <p:sp>
        <p:nvSpPr>
          <p:cNvPr id="3" name="Content Placeholder 2">
            <a:extLst>
              <a:ext uri="{FF2B5EF4-FFF2-40B4-BE49-F238E27FC236}">
                <a16:creationId xmlns:a16="http://schemas.microsoft.com/office/drawing/2014/main" id="{B1600270-EA25-4C85-806F-16268EA03ADB}"/>
              </a:ext>
            </a:extLst>
          </p:cNvPr>
          <p:cNvSpPr>
            <a:spLocks noGrp="1"/>
          </p:cNvSpPr>
          <p:nvPr>
            <p:ph idx="1"/>
          </p:nvPr>
        </p:nvSpPr>
        <p:spPr/>
        <p:txBody>
          <a:bodyPr/>
          <a:lstStyle/>
          <a:p>
            <a:pPr marL="0" indent="0">
              <a:buNone/>
            </a:pPr>
            <a:r>
              <a:rPr lang="en-IN" dirty="0"/>
              <a:t>In this system can be fulfilled the previous system disadvantages. In this system user can easily identify they searched the book by author wise as well. User go to the book store web page and searching a books. Before that an administrator save the book details and upload the book. It may use an lot of benefits.</a:t>
            </a:r>
            <a:endParaRPr lang="en-US" dirty="0"/>
          </a:p>
        </p:txBody>
      </p:sp>
    </p:spTree>
    <p:extLst>
      <p:ext uri="{BB962C8B-B14F-4D97-AF65-F5344CB8AC3E}">
        <p14:creationId xmlns:p14="http://schemas.microsoft.com/office/powerpoint/2010/main" val="1534245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8FC-F831-47B7-B7ED-A7CBAA3E4297}"/>
              </a:ext>
            </a:extLst>
          </p:cNvPr>
          <p:cNvSpPr>
            <a:spLocks noGrp="1"/>
          </p:cNvSpPr>
          <p:nvPr>
            <p:ph type="title"/>
          </p:nvPr>
        </p:nvSpPr>
        <p:spPr/>
        <p:txBody>
          <a:bodyPr>
            <a:normAutofit fontScale="90000"/>
          </a:bodyPr>
          <a:lstStyle/>
          <a:p>
            <a:r>
              <a:rPr lang="en-US" b="1" dirty="0"/>
              <a:t>ADVANTAGES</a:t>
            </a:r>
            <a:br>
              <a:rPr lang="en-US" dirty="0"/>
            </a:br>
            <a:endParaRPr lang="en-US" dirty="0"/>
          </a:p>
        </p:txBody>
      </p:sp>
      <p:sp>
        <p:nvSpPr>
          <p:cNvPr id="3" name="Content Placeholder 2">
            <a:extLst>
              <a:ext uri="{FF2B5EF4-FFF2-40B4-BE49-F238E27FC236}">
                <a16:creationId xmlns:a16="http://schemas.microsoft.com/office/drawing/2014/main" id="{F421E081-13FC-4D09-920D-EB6B429A8FAF}"/>
              </a:ext>
            </a:extLst>
          </p:cNvPr>
          <p:cNvSpPr>
            <a:spLocks noGrp="1"/>
          </p:cNvSpPr>
          <p:nvPr>
            <p:ph idx="1"/>
          </p:nvPr>
        </p:nvSpPr>
        <p:spPr/>
        <p:txBody>
          <a:bodyPr/>
          <a:lstStyle/>
          <a:p>
            <a:pPr lvl="0"/>
            <a:r>
              <a:rPr lang="en-IN" dirty="0"/>
              <a:t>User can easily identify the book</a:t>
            </a:r>
            <a:endParaRPr lang="en-US" dirty="0"/>
          </a:p>
          <a:p>
            <a:pPr lvl="0"/>
            <a:r>
              <a:rPr lang="en-IN" dirty="0"/>
              <a:t>Download the books</a:t>
            </a:r>
            <a:endParaRPr lang="en-US" dirty="0"/>
          </a:p>
          <a:p>
            <a:pPr lvl="0"/>
            <a:r>
              <a:rPr lang="en-IN" dirty="0"/>
              <a:t>Find author profile</a:t>
            </a:r>
            <a:endParaRPr lang="en-US" dirty="0"/>
          </a:p>
          <a:p>
            <a:pPr lvl="0"/>
            <a:r>
              <a:rPr lang="en-IN" dirty="0"/>
              <a:t>Very user friendly</a:t>
            </a:r>
            <a:endParaRPr lang="en-US" dirty="0"/>
          </a:p>
        </p:txBody>
      </p:sp>
    </p:spTree>
    <p:extLst>
      <p:ext uri="{BB962C8B-B14F-4D97-AF65-F5344CB8AC3E}">
        <p14:creationId xmlns:p14="http://schemas.microsoft.com/office/powerpoint/2010/main" val="412568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58A2-2D58-4F89-8717-5C5886992FDC}"/>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AFF219E1-C00C-48C6-8576-5B8777E3B8CF}"/>
              </a:ext>
            </a:extLst>
          </p:cNvPr>
          <p:cNvSpPr>
            <a:spLocks noGrp="1"/>
          </p:cNvSpPr>
          <p:nvPr>
            <p:ph idx="1"/>
          </p:nvPr>
        </p:nvSpPr>
        <p:spPr/>
        <p:txBody>
          <a:bodyPr>
            <a:normAutofit/>
          </a:bodyPr>
          <a:lstStyle/>
          <a:p>
            <a:pPr marL="0" indent="0">
              <a:buNone/>
            </a:pPr>
            <a:r>
              <a:rPr lang="en-IN" b="1" dirty="0"/>
              <a:t>1. User Registration</a:t>
            </a:r>
            <a:endParaRPr lang="en-US" dirty="0"/>
          </a:p>
          <a:p>
            <a:pPr marL="0" indent="0">
              <a:buNone/>
            </a:pPr>
            <a:r>
              <a:rPr lang="en-IN" dirty="0"/>
              <a:t>	This module is used before the user has to be login. This will be collect the user information like name, mobile number, email id etc.. The admin can view the all users profile who are all interest to register the account.</a:t>
            </a:r>
            <a:endParaRPr lang="en-US" dirty="0"/>
          </a:p>
          <a:p>
            <a:pPr marL="0" indent="0">
              <a:buNone/>
            </a:pPr>
            <a:r>
              <a:rPr lang="en-IN" dirty="0"/>
              <a:t> </a:t>
            </a:r>
            <a:endParaRPr lang="en-US" dirty="0"/>
          </a:p>
          <a:p>
            <a:pPr marL="0" indent="0">
              <a:buNone/>
            </a:pPr>
            <a:r>
              <a:rPr lang="en-IN" b="1" dirty="0"/>
              <a:t>2. Book Registration and view module</a:t>
            </a:r>
            <a:endParaRPr lang="en-US" dirty="0"/>
          </a:p>
          <a:p>
            <a:pPr marL="0" indent="0">
              <a:buNone/>
            </a:pPr>
            <a:r>
              <a:rPr lang="en-IN" dirty="0"/>
              <a:t>	A book registration module can be main module of this project, an admin can enter the book details and view the book details. If the admin create the book inside the book registration module then the user can find the book and download it.</a:t>
            </a:r>
            <a:endParaRPr lang="en-US" dirty="0"/>
          </a:p>
          <a:p>
            <a:pPr marL="0" indent="0">
              <a:buNone/>
            </a:pPr>
            <a:r>
              <a:rPr lang="en-IN" dirty="0"/>
              <a:t> </a:t>
            </a:r>
            <a:endParaRPr lang="en-US" dirty="0"/>
          </a:p>
        </p:txBody>
      </p:sp>
    </p:spTree>
    <p:extLst>
      <p:ext uri="{BB962C8B-B14F-4D97-AF65-F5344CB8AC3E}">
        <p14:creationId xmlns:p14="http://schemas.microsoft.com/office/powerpoint/2010/main" val="314876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B314C3-FC37-490C-88FA-8516166B1447}"/>
              </a:ext>
            </a:extLst>
          </p:cNvPr>
          <p:cNvSpPr>
            <a:spLocks noGrp="1"/>
          </p:cNvSpPr>
          <p:nvPr>
            <p:ph idx="1"/>
          </p:nvPr>
        </p:nvSpPr>
        <p:spPr>
          <a:xfrm>
            <a:off x="361122" y="1582185"/>
            <a:ext cx="10515600" cy="5275815"/>
          </a:xfrm>
        </p:spPr>
        <p:txBody>
          <a:bodyPr>
            <a:normAutofit/>
          </a:bodyPr>
          <a:lstStyle/>
          <a:p>
            <a:pPr marL="0" indent="0">
              <a:buNone/>
            </a:pPr>
            <a:r>
              <a:rPr lang="en-IN" b="1" dirty="0"/>
              <a:t>3. Purchase book</a:t>
            </a:r>
            <a:endParaRPr lang="en-US" dirty="0"/>
          </a:p>
          <a:p>
            <a:pPr marL="0" indent="0">
              <a:buNone/>
            </a:pPr>
            <a:r>
              <a:rPr lang="en-IN" dirty="0"/>
              <a:t>	Some books are need to should buy, so when the user need to buy a book they can purchase it. Admin also can easily identify who are all purchase the book. After the purchasing only they can download it.</a:t>
            </a:r>
            <a:endParaRPr lang="en-US" dirty="0"/>
          </a:p>
          <a:p>
            <a:pPr marL="0" indent="0">
              <a:buNone/>
            </a:pPr>
            <a:r>
              <a:rPr lang="en-IN" dirty="0"/>
              <a:t> </a:t>
            </a:r>
            <a:endParaRPr lang="en-US" dirty="0"/>
          </a:p>
          <a:p>
            <a:pPr marL="0" indent="0">
              <a:buNone/>
            </a:pPr>
            <a:r>
              <a:rPr lang="en-IN" b="1" dirty="0"/>
              <a:t>4. Book Author Details</a:t>
            </a:r>
            <a:endParaRPr lang="en-US" dirty="0"/>
          </a:p>
          <a:p>
            <a:pPr marL="0" indent="0">
              <a:buNone/>
            </a:pPr>
            <a:r>
              <a:rPr lang="en-IN" dirty="0"/>
              <a:t>	Before creating a book author details are most important by an user, so the admin has to register the author details then view the author details both user and admin.</a:t>
            </a:r>
            <a:endParaRPr lang="en-US" dirty="0"/>
          </a:p>
          <a:p>
            <a:pPr marL="0" indent="0">
              <a:buNone/>
            </a:pPr>
            <a:r>
              <a:rPr lang="en-IN" dirty="0"/>
              <a:t> </a:t>
            </a:r>
            <a:endParaRPr lang="en-US" dirty="0"/>
          </a:p>
          <a:p>
            <a:pPr marL="0" indent="0">
              <a:buNone/>
            </a:pPr>
            <a:r>
              <a:rPr lang="en-IN" b="1" dirty="0"/>
              <a:t>5. Search book</a:t>
            </a:r>
            <a:endParaRPr lang="en-US" dirty="0"/>
          </a:p>
          <a:p>
            <a:pPr marL="0" indent="0">
              <a:buNone/>
            </a:pPr>
            <a:r>
              <a:rPr lang="en-IN" dirty="0"/>
              <a:t>	This module will be very helps to find the book easily, there is a lot of books are available so this module get the information from the user, the user just enter the author name or book name then we can filter  the required book details and display it.</a:t>
            </a:r>
            <a:endParaRPr lang="en-US" dirty="0"/>
          </a:p>
        </p:txBody>
      </p:sp>
    </p:spTree>
    <p:extLst>
      <p:ext uri="{BB962C8B-B14F-4D97-AF65-F5344CB8AC3E}">
        <p14:creationId xmlns:p14="http://schemas.microsoft.com/office/powerpoint/2010/main" val="1559312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42</TotalTime>
  <Words>641</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BOOK STORE </vt:lpstr>
      <vt:lpstr>ABSTRACT</vt:lpstr>
      <vt:lpstr>SYSTEM SPECIFICATION </vt:lpstr>
      <vt:lpstr>EXISTING SYSTEM </vt:lpstr>
      <vt:lpstr> DISADVANTAGES </vt:lpstr>
      <vt:lpstr>PROPOSED SYSTEM </vt:lpstr>
      <vt:lpstr>ADVANTAGES </vt:lpstr>
      <vt:lpstr>MODULES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 </dc:title>
  <dc:creator>Gokul Balasubramaniyam</dc:creator>
  <cp:lastModifiedBy>Gokul Balasubramaniyam</cp:lastModifiedBy>
  <cp:revision>9</cp:revision>
  <dcterms:created xsi:type="dcterms:W3CDTF">2020-01-05T13:58:24Z</dcterms:created>
  <dcterms:modified xsi:type="dcterms:W3CDTF">2020-01-05T18:05:41Z</dcterms:modified>
</cp:coreProperties>
</file>