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6E12D2-DA3A-480B-BCDF-BFB6C7EBE402}" type="datetimeFigureOut">
              <a:rPr lang="en-US" smtClean="0"/>
              <a:pPr/>
              <a:t>2/6/2023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1BBC3DF-4D3E-4D62-AC24-223E50BCC8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6E12D2-DA3A-480B-BCDF-BFB6C7EBE402}"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6E12D2-DA3A-480B-BCDF-BFB6C7EBE402}" type="datetimeFigureOut">
              <a:rPr lang="en-US" smtClean="0"/>
              <a:pPr/>
              <a:t>2/6/2023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1BBC3DF-4D3E-4D62-AC24-223E50BCC8D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C6E12D2-DA3A-480B-BCDF-BFB6C7EBE402}" type="datetimeFigureOut">
              <a:rPr lang="en-US" smtClean="0"/>
              <a:pPr/>
              <a:t>2/6/2023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1BBC3DF-4D3E-4D62-AC24-223E50BCC8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BAKERY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068ABA0-C524-47D1-B35F-900576D058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61797" y="0"/>
            <a:ext cx="4591050" cy="668655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lnSpcReduction="10000"/>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shared bakery Shop Management System Project Report which is developed using eclipse. This is software application and is used maintain control most of the activities happening in big shop. This maintains and controls the stock details and does billing and generates various reports.</a:t>
            </a:r>
          </a:p>
          <a:p>
            <a:pPr marL="0" marR="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bakery Shop Management System will allow more than one shop owner, to sell various products less than one roof. “Details of products in the stock with product code, product name,  quantity” bakery Shop Management System is inventory software that designed specially to meet the requirements of small and medium sized enterprises, such as bakery stores whole sale or retail. It is easy to create invoice, do inventory control like invoice management, stock balance management, goods item management, goods category management, staff sales records management and staff permission management, backup and restore stock by Inventory’s user friendly and graphical interface and functionalities. And Inventory supports full customizable Company info, tax code and value, invoice number etc.</a:t>
            </a:r>
          </a:p>
        </p:txBody>
      </p:sp>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normAutofit/>
          </a:bodyPr>
          <a:lstStyle/>
          <a:p>
            <a:r>
              <a:rPr lang="en-US" sz="1800" b="1" dirty="0">
                <a:latin typeface="Times New Roman" panose="02020603050405020304" pitchFamily="18" charset="0"/>
                <a:ea typeface="Calibri" panose="020F0502020204030204" pitchFamily="34"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the shop has been handled by manually, so it’s very hard to managing the bakery shop. Each and every purchase and sales can be handling into the paper and managing it. Here there’s an no records have been provided to the owner or manager. These kinds of issues may be happened in the existing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Very hard to find the stock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records will be provided by the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in this system provide lot of features, like purchase, sales and stock details. Once the admin registered these records can be followed by the system. Here we can provide the details in less minute time.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easily identify the product details in a systematic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Generate billing and stock details in a system way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647700" y="1462279"/>
            <a:ext cx="10972800" cy="4525963"/>
          </a:xfrm>
        </p:spPr>
        <p:txBody>
          <a:bodyPr>
            <a:normAutofit/>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Customer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will be collecting the all the information about the customer, when customer visit or purchase any product admin has collect the customer details and register 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Product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admin registers the product details, what are the products are available into the bakery shop, once it’s added it will be stored into the product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Purchase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owner purchasing the product for a shop, it should manage by this module. each and every purchase detail are should be managing here, then only we can maintain the stock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609600" y="360219"/>
            <a:ext cx="10972800" cy="5647074"/>
          </a:xfrm>
        </p:spPr>
        <p:txBody>
          <a:bodyPr>
            <a:normAutofit fontScale="92500" lnSpcReduction="10000"/>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is act as an when customer purchasing the any product admin collect the purchase details and sales it. Then it will show the total cost rupees in a sales screen.</a:t>
            </a: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Stock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helps to shown the what are the stocks are available in the shop, we can easily identify the overall stock in the single screen. Also, can able to find the what are the stocks will be close find then can purchase the order.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Billing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has to shown the billing details for the bakery shop. We can see the billing detail as a date wise and customer wise. Which can provide the report to the shop</a:t>
            </a: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QR Code Generation</a:t>
            </a:r>
          </a:p>
          <a:p>
            <a:pPr marL="0" marR="0" lvl="0" indent="0">
              <a:lnSpc>
                <a:spcPct val="150000"/>
              </a:lnSpc>
              <a:spcBef>
                <a:spcPts val="0"/>
              </a:spcBef>
              <a:spcAft>
                <a:spcPts val="10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This module will be generate QR code, when the owner/admin wants to check the billing details they can scan the code and get the details very securely.  We can generate the QR code to all the module and scan the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sz="3600" dirty="0">
                <a:solidFill>
                  <a:schemeClr val="tx2"/>
                </a:solidFill>
                <a:latin typeface="+mj-lt"/>
                <a:ea typeface="+mj-ea"/>
                <a:cs typeface="+mj-cs"/>
              </a:rPr>
              <a:t>Level 0:</a:t>
            </a:r>
          </a:p>
          <a:p>
            <a:pPr marL="0" indent="0">
              <a:buNone/>
            </a:pPr>
            <a:endParaRPr lang="en-US" sz="3600" dirty="0">
              <a:solidFill>
                <a:schemeClr val="bg2"/>
              </a:solidFill>
              <a:latin typeface="+mj-lt"/>
              <a:ea typeface="+mj-ea"/>
              <a:cs typeface="+mj-cs"/>
            </a:endParaRPr>
          </a:p>
          <a:p>
            <a:pPr marL="0" indent="0">
              <a:buNone/>
            </a:pPr>
            <a:endParaRPr lang="en-US" dirty="0"/>
          </a:p>
        </p:txBody>
      </p:sp>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pic>
        <p:nvPicPr>
          <p:cNvPr id="5" name="Picture 4">
            <a:extLst>
              <a:ext uri="{FF2B5EF4-FFF2-40B4-BE49-F238E27FC236}">
                <a16:creationId xmlns:a16="http://schemas.microsoft.com/office/drawing/2014/main" id="{1167489F-0533-4CE1-8152-DCF68C819B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84261" y="2426079"/>
            <a:ext cx="4879078" cy="2005841"/>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TotalTime>
  <Words>679</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Lucida Sans Unicode</vt:lpstr>
      <vt:lpstr>Symbol</vt:lpstr>
      <vt:lpstr>Times New Roman</vt:lpstr>
      <vt:lpstr>Verdana</vt:lpstr>
      <vt:lpstr>Wingdings</vt:lpstr>
      <vt:lpstr>Wingdings 2</vt:lpstr>
      <vt:lpstr>Wingdings 3</vt:lpstr>
      <vt:lpstr>Concourse</vt:lpstr>
      <vt:lpstr>BAKERY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22</cp:revision>
  <dcterms:created xsi:type="dcterms:W3CDTF">2021-01-26T14:06:30Z</dcterms:created>
  <dcterms:modified xsi:type="dcterms:W3CDTF">2023-02-06T18:12:53Z</dcterms:modified>
</cp:coreProperties>
</file>