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8391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4526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5880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474461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018400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320241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9287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677848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01218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67975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95748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77146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58528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6760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21973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0333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91331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pPr/>
              <a:t>2/6/2023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pPr/>
              <a:t>‹#›</a:t>
            </a:fld>
            <a:endParaRPr lang="en-US"/>
          </a:p>
        </p:txBody>
      </p:sp>
    </p:spTree>
    <p:extLst>
      <p:ext uri="{BB962C8B-B14F-4D97-AF65-F5344CB8AC3E}">
        <p14:creationId xmlns:p14="http://schemas.microsoft.com/office/powerpoint/2010/main" val="40928192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lstStyle/>
          <a:p>
            <a:r>
              <a:rPr lang="en-US" dirty="0"/>
              <a:t>BUS PASS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048952" y="3977640"/>
            <a:ext cx="4409123" cy="1565910"/>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770822"/>
            <a:ext cx="4733925" cy="3191828"/>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r>
              <a:rPr lang="en-US" sz="1500" dirty="0">
                <a:latin typeface="Calibri" panose="020F0502020204030204" pitchFamily="34" charset="0"/>
                <a:ea typeface="Times New Roman" panose="02020603050405020304" pitchFamily="18" charset="0"/>
                <a:cs typeface="Calibri" panose="020F0502020204030204" pitchFamily="34" charset="0"/>
              </a:rPr>
              <a:t>A bus pass management system, will be very helpful for managing the relationship between the passengers and conductors, why because the passengers no need to take care of the bus pass entry sheet, If the passenger forget to took the pass, they no need to worry about it. Because this system will be generating. Here we have using five modules are User Registration, New bus pass registration, Renewal bus pass, Bus registration, Print or download pass. User registration module handle the user details, when user need new buss pass will be handle by the new bus pass registration, renewal bus pass can handle renewal the pass also we can able to print the bus pass in online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r>
              <a:rPr lang="en-US" sz="1500" dirty="0">
                <a:latin typeface="Calibri" panose="020F0502020204030204" pitchFamily="34" charset="0"/>
                <a:ea typeface="Times New Roman" panose="02020603050405020304" pitchFamily="18" charset="0"/>
                <a:cs typeface="Calibri" panose="020F0502020204030204" pitchFamily="34" charset="0"/>
              </a:rPr>
              <a:t>The main goal of this project is that reducing the man power and giving an accurate information to the passenger, the passenger can manually renewal the bus pass in online. The project is aimed to develop by JAVA as Front end and SQL as Back end.</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r>
              <a:rPr lang="en-US" dirty="0">
                <a:latin typeface="Calibri" panose="020F0502020204030204" pitchFamily="34" charset="0"/>
                <a:ea typeface="Times New Roman" panose="02020603050405020304" pitchFamily="18" charset="0"/>
                <a:cs typeface="Calibri" panose="020F0502020204030204" pitchFamily="34" charset="0"/>
              </a:rPr>
              <a:t>The existing system is bus pass management is very hard to manage manually. In this system passenger should take the pass anywhere we go. It may sometime chance to miss the pass. Passenger only responsible for the bus pass. This may hard to use this system which is have some drawbacks</a:t>
            </a:r>
          </a:p>
          <a:p>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b="1" kern="100" dirty="0">
                <a:latin typeface="Times New Roman" panose="02020603050405020304" pitchFamily="18" charset="0"/>
              </a:rPr>
              <a:t>Disadvantages</a:t>
            </a:r>
          </a:p>
          <a:p>
            <a:pPr marL="0" indent="0">
              <a:buNone/>
            </a:pPr>
            <a:endParaRPr lang="en-US" b="1" kern="100" dirty="0">
              <a:latin typeface="Times New Roman" panose="02020603050405020304" pitchFamily="18"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Chance for missing pass</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Cheating the pass has to be possible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Renewal the pass we have to waiting a long queue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Times New Roman" panose="02020603050405020304" pitchFamily="18" charset="0"/>
              <a:cs typeface="Symbol" panose="05050102010706020507" pitchFamily="18" charset="2"/>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a:xfrm>
            <a:off x="1135904" y="2536825"/>
            <a:ext cx="8825659" cy="3416300"/>
          </a:xfrm>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500" dirty="0">
                <a:latin typeface="Calibri" panose="020F0502020204030204" pitchFamily="34" charset="0"/>
                <a:ea typeface="Times New Roman" panose="02020603050405020304" pitchFamily="18" charset="0"/>
                <a:cs typeface="Calibri" panose="020F0502020204030204" pitchFamily="34" charset="0"/>
              </a:rPr>
              <a:t>This proposed system will be overcome above mentioned all kind of issue. This will help to renewal pass manually. User no need to took the pass anywhere. Just give the request and it will be showing the current user details. The conductor also finds the details of the passenger.</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p>
          <a:p>
            <a:pPr marL="0" indent="0">
              <a:buNone/>
            </a:pPr>
            <a:endParaRPr lang="en-US" sz="1800" b="1" kern="100" dirty="0">
              <a:latin typeface="Times New Roman" panose="02020603050405020304" pitchFamily="18"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Avoid pass missing issue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Renewal passes systematically by the passenger</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Attractive user interface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New Passenger Registration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New Pass Registration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Digital pass Generation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Renewal pass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154954" y="2286000"/>
            <a:ext cx="8825659" cy="3733800"/>
          </a:xfrm>
        </p:spPr>
        <p:txBody>
          <a:bodyPr>
            <a:noAutofit/>
          </a:bodyPr>
          <a:lstStyle/>
          <a:p>
            <a:pPr>
              <a:buNone/>
            </a:pPr>
            <a:endParaRPr lang="en-US" sz="1600" b="1" dirty="0"/>
          </a:p>
          <a:p>
            <a:pPr>
              <a:buNone/>
            </a:pPr>
            <a:r>
              <a:rPr lang="en-US" sz="1600" b="1" dirty="0"/>
              <a:t>New Registration:</a:t>
            </a:r>
            <a:endParaRPr lang="en-IN" sz="1600" dirty="0"/>
          </a:p>
          <a:p>
            <a:r>
              <a:rPr lang="en-US" sz="1600" dirty="0"/>
              <a:t>	</a:t>
            </a:r>
            <a:r>
              <a:rPr lang="en-US" sz="1600" dirty="0">
                <a:latin typeface="Calibri" panose="020F0502020204030204" pitchFamily="34" charset="0"/>
                <a:ea typeface="Times New Roman" panose="02020603050405020304" pitchFamily="18" charset="0"/>
                <a:cs typeface="Calibri" panose="020F0502020204030204" pitchFamily="34" charset="0"/>
              </a:rPr>
              <a:t>This module Is used to create new user from this module. We can collect all the information about the users. Which is helpful to search or manage the user details.</a:t>
            </a:r>
          </a:p>
          <a:p>
            <a:pPr marL="0" indent="0">
              <a:buNone/>
            </a:pPr>
            <a:endParaRPr lang="en-US" sz="1600" b="1" dirty="0"/>
          </a:p>
          <a:p>
            <a:pPr>
              <a:buNone/>
            </a:pPr>
            <a:r>
              <a:rPr lang="en-US" sz="1600" b="1" dirty="0"/>
              <a:t>New Pass Registration:</a:t>
            </a:r>
            <a:endParaRPr lang="en-IN" sz="1600" b="1" dirty="0"/>
          </a:p>
          <a:p>
            <a:r>
              <a:rPr lang="en-US" sz="1600" dirty="0">
                <a:latin typeface="Calibri" panose="020F0502020204030204" pitchFamily="34" charset="0"/>
                <a:ea typeface="Times New Roman" panose="02020603050405020304" pitchFamily="18" charset="0"/>
                <a:cs typeface="Calibri" panose="020F0502020204030204" pitchFamily="34" charset="0"/>
              </a:rPr>
              <a:t>	This pass registration module is used create pass to the user. After creating the pass it will be automatically generate digital pass.</a:t>
            </a:r>
            <a:endParaRPr lang="en-IN" sz="16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6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600" b="1" dirty="0"/>
              <a:t>Digital pass Generation:</a:t>
            </a:r>
            <a:endParaRPr lang="en-IN" sz="1600" b="1" dirty="0"/>
          </a:p>
          <a:p>
            <a:r>
              <a:rPr lang="en-US" sz="1600" dirty="0">
                <a:latin typeface="Calibri" panose="020F0502020204030204" pitchFamily="34" charset="0"/>
                <a:ea typeface="Times New Roman" panose="02020603050405020304" pitchFamily="18" charset="0"/>
                <a:cs typeface="Calibri" panose="020F0502020204030204" pitchFamily="34" charset="0"/>
              </a:rPr>
              <a:t>	After creating the pass registration automatically digital pass will be generated. We can show it to the conductor then he/she will check it. No need to took pass in your hand.</a:t>
            </a:r>
            <a:endParaRPr lang="en-IN" sz="16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p:txBody>
          <a:bodyPr>
            <a:normAutofit/>
          </a:bodyPr>
          <a:lstStyle/>
          <a:p>
            <a:pPr>
              <a:buNone/>
            </a:pPr>
            <a:endParaRPr lang="en-US" sz="1700" dirty="0">
              <a:latin typeface="Calibri" panose="020F0502020204030204" pitchFamily="34" charset="0"/>
              <a:cs typeface="Calibri" panose="020F0502020204030204" pitchFamily="34" charset="0"/>
            </a:endParaRPr>
          </a:p>
          <a:p>
            <a:pPr>
              <a:buNone/>
            </a:pPr>
            <a:r>
              <a:rPr lang="en-US" b="1" dirty="0"/>
              <a:t>Renewal pass:</a:t>
            </a:r>
            <a:endParaRPr lang="en-IN" dirty="0"/>
          </a:p>
          <a:p>
            <a:r>
              <a:rPr lang="en-US" dirty="0"/>
              <a:t>	</a:t>
            </a:r>
            <a:r>
              <a:rPr lang="en-US" sz="1700" dirty="0">
                <a:latin typeface="Calibri" panose="020F0502020204030204" pitchFamily="34" charset="0"/>
                <a:ea typeface="Times New Roman" panose="02020603050405020304" pitchFamily="18" charset="0"/>
                <a:cs typeface="Calibri" panose="020F0502020204030204" pitchFamily="34" charset="0"/>
              </a:rPr>
              <a:t>After completing the duration of pass this module will helpful to renewal pass. We no need to waiting in the queue as long time. We just login and renewal pass yourself.</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dirty="0"/>
          </a:p>
        </p:txBody>
      </p:sp>
    </p:spTree>
    <p:extLst>
      <p:ext uri="{BB962C8B-B14F-4D97-AF65-F5344CB8AC3E}">
        <p14:creationId xmlns:p14="http://schemas.microsoft.com/office/powerpoint/2010/main" val="312181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50</TotalTime>
  <Words>571</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Symbol</vt:lpstr>
      <vt:lpstr>Times New Roman</vt:lpstr>
      <vt:lpstr>Wingdings</vt:lpstr>
      <vt:lpstr>Wingdings 3</vt:lpstr>
      <vt:lpstr>Ion Boardroom</vt:lpstr>
      <vt:lpstr>BUS PASS MANAGEMENT SYSTEM</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18</cp:revision>
  <dcterms:created xsi:type="dcterms:W3CDTF">2021-01-26T14:06:30Z</dcterms:created>
  <dcterms:modified xsi:type="dcterms:W3CDTF">2023-02-05T18:58:20Z</dcterms:modified>
</cp:coreProperties>
</file>