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6" r:id="rId1"/>
  </p:sldMasterIdLst>
  <p:sldIdLst>
    <p:sldId id="256" r:id="rId2"/>
    <p:sldId id="257" r:id="rId3"/>
    <p:sldId id="258" r:id="rId4"/>
    <p:sldId id="259" r:id="rId5"/>
    <p:sldId id="260" r:id="rId6"/>
    <p:sldId id="261" r:id="rId7"/>
    <p:sldId id="262" r:id="rId8"/>
    <p:sldId id="263" r:id="rId9"/>
    <p:sldId id="267" r:id="rId10"/>
    <p:sldId id="264" r:id="rId11"/>
    <p:sldId id="265" r:id="rId12"/>
    <p:sldId id="266"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44" autoAdjust="0"/>
    <p:restoredTop sz="94660"/>
  </p:normalViewPr>
  <p:slideViewPr>
    <p:cSldViewPr snapToGrid="0">
      <p:cViewPr varScale="1">
        <p:scale>
          <a:sx n="69" d="100"/>
          <a:sy n="69" d="100"/>
        </p:scale>
        <p:origin x="774" y="6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C6E12D2-DA3A-480B-BCDF-BFB6C7EBE402}" type="datetimeFigureOut">
              <a:rPr lang="en-US" smtClean="0"/>
              <a:pPr/>
              <a:t>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BBC3DF-4D3E-4D62-AC24-223E50BCC8DF}" type="slidenum">
              <a:rPr lang="en-US" smtClean="0"/>
              <a:pPr/>
              <a:t>‹#›</a:t>
            </a:fld>
            <a:endParaRPr lang="en-US"/>
          </a:p>
        </p:txBody>
      </p:sp>
    </p:spTree>
    <p:extLst>
      <p:ext uri="{BB962C8B-B14F-4D97-AF65-F5344CB8AC3E}">
        <p14:creationId xmlns:p14="http://schemas.microsoft.com/office/powerpoint/2010/main" val="13208001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C6E12D2-DA3A-480B-BCDF-BFB6C7EBE402}" type="datetimeFigureOut">
              <a:rPr lang="en-US" smtClean="0"/>
              <a:pPr/>
              <a:t>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BBC3DF-4D3E-4D62-AC24-223E50BCC8DF}" type="slidenum">
              <a:rPr lang="en-US" smtClean="0"/>
              <a:pPr/>
              <a:t>‹#›</a:t>
            </a:fld>
            <a:endParaRPr lang="en-US"/>
          </a:p>
        </p:txBody>
      </p:sp>
    </p:spTree>
    <p:extLst>
      <p:ext uri="{BB962C8B-B14F-4D97-AF65-F5344CB8AC3E}">
        <p14:creationId xmlns:p14="http://schemas.microsoft.com/office/powerpoint/2010/main" val="23238492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C6E12D2-DA3A-480B-BCDF-BFB6C7EBE402}" type="datetimeFigureOut">
              <a:rPr lang="en-US" smtClean="0"/>
              <a:pPr/>
              <a:t>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BBC3DF-4D3E-4D62-AC24-223E50BCC8DF}" type="slidenum">
              <a:rPr lang="en-US" smtClean="0"/>
              <a:pPr/>
              <a:t>‹#›</a:t>
            </a:fld>
            <a:endParaRPr lang="en-US"/>
          </a:p>
        </p:txBody>
      </p:sp>
    </p:spTree>
    <p:extLst>
      <p:ext uri="{BB962C8B-B14F-4D97-AF65-F5344CB8AC3E}">
        <p14:creationId xmlns:p14="http://schemas.microsoft.com/office/powerpoint/2010/main" val="36850450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C6E12D2-DA3A-480B-BCDF-BFB6C7EBE402}" type="datetimeFigureOut">
              <a:rPr lang="en-US" smtClean="0"/>
              <a:pPr/>
              <a:t>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BBC3DF-4D3E-4D62-AC24-223E50BCC8DF}" type="slidenum">
              <a:rPr lang="en-US" smtClean="0"/>
              <a:pPr/>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0488492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6E12D2-DA3A-480B-BCDF-BFB6C7EBE402}" type="datetimeFigureOut">
              <a:rPr lang="en-US" smtClean="0"/>
              <a:pPr/>
              <a:t>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BBC3DF-4D3E-4D62-AC24-223E50BCC8DF}" type="slidenum">
              <a:rPr lang="en-US" smtClean="0"/>
              <a:pPr/>
              <a:t>‹#›</a:t>
            </a:fld>
            <a:endParaRPr lang="en-US"/>
          </a:p>
        </p:txBody>
      </p:sp>
    </p:spTree>
    <p:extLst>
      <p:ext uri="{BB962C8B-B14F-4D97-AF65-F5344CB8AC3E}">
        <p14:creationId xmlns:p14="http://schemas.microsoft.com/office/powerpoint/2010/main" val="31902529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C6E12D2-DA3A-480B-BCDF-BFB6C7EBE402}" type="datetimeFigureOut">
              <a:rPr lang="en-US" smtClean="0"/>
              <a:pPr/>
              <a:t>2/5/2023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BBC3DF-4D3E-4D62-AC24-223E50BCC8DF}" type="slidenum">
              <a:rPr lang="en-US" smtClean="0"/>
              <a:pPr/>
              <a:t>‹#›</a:t>
            </a:fld>
            <a:endParaRPr lang="en-US"/>
          </a:p>
        </p:txBody>
      </p:sp>
    </p:spTree>
    <p:extLst>
      <p:ext uri="{BB962C8B-B14F-4D97-AF65-F5344CB8AC3E}">
        <p14:creationId xmlns:p14="http://schemas.microsoft.com/office/powerpoint/2010/main" val="32365234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C6E12D2-DA3A-480B-BCDF-BFB6C7EBE402}" type="datetimeFigureOut">
              <a:rPr lang="en-US" smtClean="0"/>
              <a:pPr/>
              <a:t>2/5/2023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BBC3DF-4D3E-4D62-AC24-223E50BCC8DF}" type="slidenum">
              <a:rPr lang="en-US" smtClean="0"/>
              <a:pPr/>
              <a:t>‹#›</a:t>
            </a:fld>
            <a:endParaRPr lang="en-US"/>
          </a:p>
        </p:txBody>
      </p:sp>
    </p:spTree>
    <p:extLst>
      <p:ext uri="{BB962C8B-B14F-4D97-AF65-F5344CB8AC3E}">
        <p14:creationId xmlns:p14="http://schemas.microsoft.com/office/powerpoint/2010/main" val="25030066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6E12D2-DA3A-480B-BCDF-BFB6C7EBE402}" type="datetimeFigureOut">
              <a:rPr lang="en-US" smtClean="0"/>
              <a:pPr/>
              <a:t>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BBC3DF-4D3E-4D62-AC24-223E50BCC8DF}" type="slidenum">
              <a:rPr lang="en-US" smtClean="0"/>
              <a:pPr/>
              <a:t>‹#›</a:t>
            </a:fld>
            <a:endParaRPr lang="en-US"/>
          </a:p>
        </p:txBody>
      </p:sp>
    </p:spTree>
    <p:extLst>
      <p:ext uri="{BB962C8B-B14F-4D97-AF65-F5344CB8AC3E}">
        <p14:creationId xmlns:p14="http://schemas.microsoft.com/office/powerpoint/2010/main" val="279499673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6E12D2-DA3A-480B-BCDF-BFB6C7EBE402}" type="datetimeFigureOut">
              <a:rPr lang="en-US" smtClean="0"/>
              <a:pPr/>
              <a:t>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BBC3DF-4D3E-4D62-AC24-223E50BCC8DF}" type="slidenum">
              <a:rPr lang="en-US" smtClean="0"/>
              <a:pPr/>
              <a:t>‹#›</a:t>
            </a:fld>
            <a:endParaRPr lang="en-US"/>
          </a:p>
        </p:txBody>
      </p:sp>
    </p:spTree>
    <p:extLst>
      <p:ext uri="{BB962C8B-B14F-4D97-AF65-F5344CB8AC3E}">
        <p14:creationId xmlns:p14="http://schemas.microsoft.com/office/powerpoint/2010/main" val="102118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1C6E12D2-DA3A-480B-BCDF-BFB6C7EBE402}" type="datetimeFigureOut">
              <a:rPr lang="en-US" smtClean="0"/>
              <a:pPr/>
              <a:t>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BBC3DF-4D3E-4D62-AC24-223E50BCC8DF}" type="slidenum">
              <a:rPr lang="en-US" smtClean="0"/>
              <a:pPr/>
              <a:t>‹#›</a:t>
            </a:fld>
            <a:endParaRPr lang="en-US"/>
          </a:p>
        </p:txBody>
      </p:sp>
    </p:spTree>
    <p:extLst>
      <p:ext uri="{BB962C8B-B14F-4D97-AF65-F5344CB8AC3E}">
        <p14:creationId xmlns:p14="http://schemas.microsoft.com/office/powerpoint/2010/main" val="24560967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6E12D2-DA3A-480B-BCDF-BFB6C7EBE402}" type="datetimeFigureOut">
              <a:rPr lang="en-US" smtClean="0"/>
              <a:pPr/>
              <a:t>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BBC3DF-4D3E-4D62-AC24-223E50BCC8DF}" type="slidenum">
              <a:rPr lang="en-US" smtClean="0"/>
              <a:pPr/>
              <a:t>‹#›</a:t>
            </a:fld>
            <a:endParaRPr lang="en-US"/>
          </a:p>
        </p:txBody>
      </p:sp>
    </p:spTree>
    <p:extLst>
      <p:ext uri="{BB962C8B-B14F-4D97-AF65-F5344CB8AC3E}">
        <p14:creationId xmlns:p14="http://schemas.microsoft.com/office/powerpoint/2010/main" val="19917190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C6E12D2-DA3A-480B-BCDF-BFB6C7EBE402}" type="datetimeFigureOut">
              <a:rPr lang="en-US" smtClean="0"/>
              <a:pPr/>
              <a:t>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BBC3DF-4D3E-4D62-AC24-223E50BCC8DF}" type="slidenum">
              <a:rPr lang="en-US" smtClean="0"/>
              <a:pPr/>
              <a:t>‹#›</a:t>
            </a:fld>
            <a:endParaRPr lang="en-US"/>
          </a:p>
        </p:txBody>
      </p:sp>
    </p:spTree>
    <p:extLst>
      <p:ext uri="{BB962C8B-B14F-4D97-AF65-F5344CB8AC3E}">
        <p14:creationId xmlns:p14="http://schemas.microsoft.com/office/powerpoint/2010/main" val="23848898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C6E12D2-DA3A-480B-BCDF-BFB6C7EBE402}" type="datetimeFigureOut">
              <a:rPr lang="en-US" smtClean="0"/>
              <a:pPr/>
              <a:t>2/5/2023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1BBC3DF-4D3E-4D62-AC24-223E50BCC8DF}" type="slidenum">
              <a:rPr lang="en-US" smtClean="0"/>
              <a:pPr/>
              <a:t>‹#›</a:t>
            </a:fld>
            <a:endParaRPr lang="en-US"/>
          </a:p>
        </p:txBody>
      </p:sp>
    </p:spTree>
    <p:extLst>
      <p:ext uri="{BB962C8B-B14F-4D97-AF65-F5344CB8AC3E}">
        <p14:creationId xmlns:p14="http://schemas.microsoft.com/office/powerpoint/2010/main" val="12267066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1C6E12D2-DA3A-480B-BCDF-BFB6C7EBE402}" type="datetimeFigureOut">
              <a:rPr lang="en-US" smtClean="0"/>
              <a:pPr/>
              <a:t>2/5/2023</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F1BBC3DF-4D3E-4D62-AC24-223E50BCC8DF}" type="slidenum">
              <a:rPr lang="en-US" smtClean="0"/>
              <a:pPr/>
              <a:t>‹#›</a:t>
            </a:fld>
            <a:endParaRPr lang="en-US"/>
          </a:p>
        </p:txBody>
      </p:sp>
    </p:spTree>
    <p:extLst>
      <p:ext uri="{BB962C8B-B14F-4D97-AF65-F5344CB8AC3E}">
        <p14:creationId xmlns:p14="http://schemas.microsoft.com/office/powerpoint/2010/main" val="34454219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1C6E12D2-DA3A-480B-BCDF-BFB6C7EBE402}" type="datetimeFigureOut">
              <a:rPr lang="en-US" smtClean="0"/>
              <a:pPr/>
              <a:t>2/5/2023</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F1BBC3DF-4D3E-4D62-AC24-223E50BCC8DF}" type="slidenum">
              <a:rPr lang="en-US" smtClean="0"/>
              <a:pPr/>
              <a:t>‹#›</a:t>
            </a:fld>
            <a:endParaRPr lang="en-US"/>
          </a:p>
        </p:txBody>
      </p:sp>
    </p:spTree>
    <p:extLst>
      <p:ext uri="{BB962C8B-B14F-4D97-AF65-F5344CB8AC3E}">
        <p14:creationId xmlns:p14="http://schemas.microsoft.com/office/powerpoint/2010/main" val="1018751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1C6E12D2-DA3A-480B-BCDF-BFB6C7EBE402}" type="datetimeFigureOut">
              <a:rPr lang="en-US" smtClean="0"/>
              <a:pPr/>
              <a:t>2/5/2023</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F1BBC3DF-4D3E-4D62-AC24-223E50BCC8DF}" type="slidenum">
              <a:rPr lang="en-US" smtClean="0"/>
              <a:pPr/>
              <a:t>‹#›</a:t>
            </a:fld>
            <a:endParaRPr lang="en-US"/>
          </a:p>
        </p:txBody>
      </p:sp>
    </p:spTree>
    <p:extLst>
      <p:ext uri="{BB962C8B-B14F-4D97-AF65-F5344CB8AC3E}">
        <p14:creationId xmlns:p14="http://schemas.microsoft.com/office/powerpoint/2010/main" val="3362227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C6E12D2-DA3A-480B-BCDF-BFB6C7EBE402}" type="datetimeFigureOut">
              <a:rPr lang="en-US" smtClean="0"/>
              <a:pPr/>
              <a:t>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BBC3DF-4D3E-4D62-AC24-223E50BCC8DF}" type="slidenum">
              <a:rPr lang="en-US" smtClean="0"/>
              <a:pPr/>
              <a:t>‹#›</a:t>
            </a:fld>
            <a:endParaRPr lang="en-US"/>
          </a:p>
        </p:txBody>
      </p:sp>
    </p:spTree>
    <p:extLst>
      <p:ext uri="{BB962C8B-B14F-4D97-AF65-F5344CB8AC3E}">
        <p14:creationId xmlns:p14="http://schemas.microsoft.com/office/powerpoint/2010/main" val="41009337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1C6E12D2-DA3A-480B-BCDF-BFB6C7EBE402}" type="datetimeFigureOut">
              <a:rPr lang="en-US" smtClean="0"/>
              <a:pPr/>
              <a:t>2/5/2023</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F1BBC3DF-4D3E-4D62-AC24-223E50BCC8DF}" type="slidenum">
              <a:rPr lang="en-US" smtClean="0"/>
              <a:pPr/>
              <a:t>‹#›</a:t>
            </a:fld>
            <a:endParaRPr lang="en-US"/>
          </a:p>
        </p:txBody>
      </p:sp>
    </p:spTree>
    <p:extLst>
      <p:ext uri="{BB962C8B-B14F-4D97-AF65-F5344CB8AC3E}">
        <p14:creationId xmlns:p14="http://schemas.microsoft.com/office/powerpoint/2010/main" val="767933571"/>
      </p:ext>
    </p:extLst>
  </p:cSld>
  <p:clrMap bg1="dk1" tx1="lt1" bg2="dk2" tx2="lt2" accent1="accent1" accent2="accent2" accent3="accent3" accent4="accent4" accent5="accent5" accent6="accent6" hlink="hlink" folHlink="folHlink"/>
  <p:sldLayoutIdLst>
    <p:sldLayoutId id="2147483767" r:id="rId1"/>
    <p:sldLayoutId id="2147483768" r:id="rId2"/>
    <p:sldLayoutId id="2147483769" r:id="rId3"/>
    <p:sldLayoutId id="2147483770" r:id="rId4"/>
    <p:sldLayoutId id="2147483771" r:id="rId5"/>
    <p:sldLayoutId id="2147483772" r:id="rId6"/>
    <p:sldLayoutId id="2147483773" r:id="rId7"/>
    <p:sldLayoutId id="2147483774" r:id="rId8"/>
    <p:sldLayoutId id="2147483775" r:id="rId9"/>
    <p:sldLayoutId id="2147483776" r:id="rId10"/>
    <p:sldLayoutId id="2147483777" r:id="rId11"/>
    <p:sldLayoutId id="2147483778" r:id="rId12"/>
    <p:sldLayoutId id="2147483779" r:id="rId13"/>
    <p:sldLayoutId id="2147483780" r:id="rId14"/>
    <p:sldLayoutId id="2147483781" r:id="rId15"/>
    <p:sldLayoutId id="2147483782" r:id="rId16"/>
    <p:sldLayoutId id="2147483783"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E7D079-2B1B-40AF-AEBC-3D4705E15124}"/>
              </a:ext>
            </a:extLst>
          </p:cNvPr>
          <p:cNvSpPr>
            <a:spLocks noGrp="1"/>
          </p:cNvSpPr>
          <p:nvPr>
            <p:ph type="ctrTitle"/>
          </p:nvPr>
        </p:nvSpPr>
        <p:spPr>
          <a:xfrm>
            <a:off x="2692398" y="2255444"/>
            <a:ext cx="6815669" cy="1515533"/>
          </a:xfrm>
        </p:spPr>
        <p:txBody>
          <a:bodyPr>
            <a:normAutofit fontScale="90000"/>
          </a:bodyPr>
          <a:lstStyle/>
          <a:p>
            <a:r>
              <a:rPr lang="en-US" dirty="0"/>
              <a:t>CAR SHOW ROOM</a:t>
            </a:r>
          </a:p>
        </p:txBody>
      </p:sp>
      <p:sp>
        <p:nvSpPr>
          <p:cNvPr id="3" name="Subtitle 2">
            <a:extLst>
              <a:ext uri="{FF2B5EF4-FFF2-40B4-BE49-F238E27FC236}">
                <a16:creationId xmlns:a16="http://schemas.microsoft.com/office/drawing/2014/main" id="{B9534E64-7AE3-404E-B86A-B8C0536DD8AE}"/>
              </a:ext>
            </a:extLst>
          </p:cNvPr>
          <p:cNvSpPr>
            <a:spLocks noGrp="1"/>
          </p:cNvSpPr>
          <p:nvPr>
            <p:ph type="subTitle" idx="1"/>
          </p:nvPr>
        </p:nvSpPr>
        <p:spPr>
          <a:xfrm>
            <a:off x="2692398" y="3962397"/>
            <a:ext cx="6815669" cy="1320802"/>
          </a:xfrm>
        </p:spPr>
        <p:txBody>
          <a:bodyPr/>
          <a:lstStyle/>
          <a:p>
            <a:endParaRPr lang="en-US" dirty="0"/>
          </a:p>
        </p:txBody>
      </p:sp>
    </p:spTree>
    <p:extLst>
      <p:ext uri="{BB962C8B-B14F-4D97-AF65-F5344CB8AC3E}">
        <p14:creationId xmlns:p14="http://schemas.microsoft.com/office/powerpoint/2010/main" val="15472922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10D388-6C07-4546-918A-2B5A67408456}"/>
              </a:ext>
            </a:extLst>
          </p:cNvPr>
          <p:cNvSpPr>
            <a:spLocks noGrp="1"/>
          </p:cNvSpPr>
          <p:nvPr>
            <p:ph type="title"/>
          </p:nvPr>
        </p:nvSpPr>
        <p:spPr/>
        <p:txBody>
          <a:bodyPr/>
          <a:lstStyle/>
          <a:p>
            <a:r>
              <a:rPr lang="en-US" dirty="0"/>
              <a:t>Data Flow Diagram</a:t>
            </a:r>
          </a:p>
        </p:txBody>
      </p:sp>
      <p:sp>
        <p:nvSpPr>
          <p:cNvPr id="3" name="Content Placeholder 2">
            <a:extLst>
              <a:ext uri="{FF2B5EF4-FFF2-40B4-BE49-F238E27FC236}">
                <a16:creationId xmlns:a16="http://schemas.microsoft.com/office/drawing/2014/main" id="{4302C280-D2B7-46AA-9A87-E36DB7A0CB3D}"/>
              </a:ext>
            </a:extLst>
          </p:cNvPr>
          <p:cNvSpPr>
            <a:spLocks noGrp="1"/>
          </p:cNvSpPr>
          <p:nvPr>
            <p:ph idx="1"/>
          </p:nvPr>
        </p:nvSpPr>
        <p:spPr/>
        <p:txBody>
          <a:bodyPr/>
          <a:lstStyle/>
          <a:p>
            <a:r>
              <a:rPr lang="en-US" sz="3600" dirty="0">
                <a:solidFill>
                  <a:schemeClr val="tx2"/>
                </a:solidFill>
                <a:latin typeface="+mj-lt"/>
                <a:ea typeface="+mj-ea"/>
                <a:cs typeface="+mj-cs"/>
              </a:rPr>
              <a:t>Level 0:</a:t>
            </a:r>
          </a:p>
          <a:p>
            <a:pPr marL="0" indent="0">
              <a:buNone/>
            </a:pPr>
            <a:endParaRPr lang="en-US" sz="3600" dirty="0">
              <a:solidFill>
                <a:schemeClr val="bg2"/>
              </a:solidFill>
              <a:latin typeface="+mj-lt"/>
              <a:ea typeface="+mj-ea"/>
              <a:cs typeface="+mj-cs"/>
            </a:endParaRPr>
          </a:p>
          <a:p>
            <a:pPr marL="0" indent="0">
              <a:buNone/>
            </a:pPr>
            <a:endParaRPr lang="en-US" dirty="0"/>
          </a:p>
        </p:txBody>
      </p:sp>
      <p:pic>
        <p:nvPicPr>
          <p:cNvPr id="5" name="Picture 4">
            <a:extLst>
              <a:ext uri="{FF2B5EF4-FFF2-40B4-BE49-F238E27FC236}">
                <a16:creationId xmlns:a16="http://schemas.microsoft.com/office/drawing/2014/main" id="{5EAAF8C7-9DA2-4D2E-AC8E-18CBE074EC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94775" y="3085479"/>
            <a:ext cx="7737354" cy="1400530"/>
          </a:xfrm>
          <a:prstGeom prst="rect">
            <a:avLst/>
          </a:prstGeom>
        </p:spPr>
      </p:pic>
    </p:spTree>
    <p:extLst>
      <p:ext uri="{BB962C8B-B14F-4D97-AF65-F5344CB8AC3E}">
        <p14:creationId xmlns:p14="http://schemas.microsoft.com/office/powerpoint/2010/main" val="3590689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1EEFF-B3ED-40E0-9C29-20B24F396040}"/>
              </a:ext>
            </a:extLst>
          </p:cNvPr>
          <p:cNvSpPr>
            <a:spLocks noGrp="1"/>
          </p:cNvSpPr>
          <p:nvPr>
            <p:ph type="title"/>
          </p:nvPr>
        </p:nvSpPr>
        <p:spPr/>
        <p:txBody>
          <a:bodyPr/>
          <a:lstStyle/>
          <a:p>
            <a:pPr algn="l"/>
            <a:r>
              <a:rPr lang="en-US" dirty="0"/>
              <a:t>Level 1:</a:t>
            </a:r>
          </a:p>
        </p:txBody>
      </p:sp>
      <p:pic>
        <p:nvPicPr>
          <p:cNvPr id="5" name="Content Placeholder 4">
            <a:extLst>
              <a:ext uri="{FF2B5EF4-FFF2-40B4-BE49-F238E27FC236}">
                <a16:creationId xmlns:a16="http://schemas.microsoft.com/office/drawing/2014/main" id="{7E80DA00-8E76-40EB-97FA-E301511D02E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09987" y="979276"/>
            <a:ext cx="4771403" cy="5209593"/>
          </a:xfrm>
        </p:spPr>
      </p:pic>
    </p:spTree>
    <p:extLst>
      <p:ext uri="{BB962C8B-B14F-4D97-AF65-F5344CB8AC3E}">
        <p14:creationId xmlns:p14="http://schemas.microsoft.com/office/powerpoint/2010/main" val="15354048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27B6BD-6029-4719-B606-0057CD8A37CB}"/>
              </a:ext>
            </a:extLst>
          </p:cNvPr>
          <p:cNvSpPr>
            <a:spLocks noGrp="1"/>
          </p:cNvSpPr>
          <p:nvPr>
            <p:ph type="title"/>
          </p:nvPr>
        </p:nvSpPr>
        <p:spPr/>
        <p:txBody>
          <a:bodyPr/>
          <a:lstStyle/>
          <a:p>
            <a:r>
              <a:rPr lang="en-US" dirty="0"/>
              <a:t>Thank You</a:t>
            </a:r>
          </a:p>
        </p:txBody>
      </p:sp>
      <p:sp>
        <p:nvSpPr>
          <p:cNvPr id="3" name="Content Placeholder 2">
            <a:extLst>
              <a:ext uri="{FF2B5EF4-FFF2-40B4-BE49-F238E27FC236}">
                <a16:creationId xmlns:a16="http://schemas.microsoft.com/office/drawing/2014/main" id="{B7A32F1A-EEE9-4FAF-8505-D230D3A96A68}"/>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2246677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DFE3D-CF41-4632-AEB2-4BE6F92E974B}"/>
              </a:ext>
            </a:extLst>
          </p:cNvPr>
          <p:cNvSpPr>
            <a:spLocks noGrp="1"/>
          </p:cNvSpPr>
          <p:nvPr>
            <p:ph type="title"/>
          </p:nvPr>
        </p:nvSpPr>
        <p:spPr/>
        <p:txBody>
          <a:bodyPr/>
          <a:lstStyle/>
          <a:p>
            <a:r>
              <a:rPr lang="en-US" dirty="0"/>
              <a:t>ABSTRACT</a:t>
            </a:r>
          </a:p>
        </p:txBody>
      </p:sp>
      <p:sp>
        <p:nvSpPr>
          <p:cNvPr id="3" name="Content Placeholder 2">
            <a:extLst>
              <a:ext uri="{FF2B5EF4-FFF2-40B4-BE49-F238E27FC236}">
                <a16:creationId xmlns:a16="http://schemas.microsoft.com/office/drawing/2014/main" id="{5854B835-7BC2-467F-A535-7DE21884A81B}"/>
              </a:ext>
            </a:extLst>
          </p:cNvPr>
          <p:cNvSpPr>
            <a:spLocks noGrp="1"/>
          </p:cNvSpPr>
          <p:nvPr>
            <p:ph idx="1"/>
          </p:nvPr>
        </p:nvSpPr>
        <p:spPr>
          <a:xfrm>
            <a:off x="900546" y="1537855"/>
            <a:ext cx="9041968" cy="4481945"/>
          </a:xfrm>
        </p:spPr>
        <p:txBody>
          <a:bodyPr>
            <a:normAutofit/>
          </a:bodyPr>
          <a:lstStyle/>
          <a:p>
            <a:pPr indent="457200">
              <a:lnSpc>
                <a:spcPct val="150000"/>
              </a:lnSpc>
            </a:pPr>
            <a:r>
              <a:rPr lang="en-US" sz="1800" dirty="0">
                <a:effectLst/>
                <a:latin typeface="Times New Roman" panose="02020603050405020304" pitchFamily="18" charset="0"/>
                <a:ea typeface="Times New Roman" panose="02020603050405020304" pitchFamily="18" charset="0"/>
              </a:rPr>
              <a:t>The main aim of this car store project is to create a web-based application using JAVA and MYSQL for an online car show roo</a:t>
            </a:r>
            <a:r>
              <a:rPr lang="en-US" sz="1800" dirty="0">
                <a:latin typeface="Times New Roman" panose="02020603050405020304" pitchFamily="18" charset="0"/>
                <a:ea typeface="Times New Roman" panose="02020603050405020304" pitchFamily="18" charset="0"/>
              </a:rPr>
              <a:t>m</a:t>
            </a:r>
            <a:r>
              <a:rPr lang="en-US" sz="1800" dirty="0">
                <a:effectLst/>
                <a:latin typeface="Times New Roman" panose="02020603050405020304" pitchFamily="18" charset="0"/>
                <a:ea typeface="Times New Roman" panose="02020603050405020304" pitchFamily="18" charset="0"/>
              </a:rPr>
              <a:t> system that includes the customers to search for cars and order online and manage their online bookings</a:t>
            </a:r>
            <a:endParaRPr lang="en-IN" sz="1800" dirty="0">
              <a:effectLst/>
              <a:latin typeface="Times New Roman" panose="02020603050405020304" pitchFamily="18" charset="0"/>
              <a:ea typeface="Times New Roman" panose="02020603050405020304" pitchFamily="18" charset="0"/>
            </a:endParaRPr>
          </a:p>
          <a:p>
            <a:pPr indent="457200">
              <a:lnSpc>
                <a:spcPct val="150000"/>
              </a:lnSpc>
            </a:pPr>
            <a:r>
              <a:rPr lang="en-US" sz="1800" dirty="0">
                <a:effectLst/>
                <a:latin typeface="Times New Roman" panose="02020603050405020304" pitchFamily="18" charset="0"/>
                <a:ea typeface="Times New Roman" panose="02020603050405020304" pitchFamily="18" charset="0"/>
              </a:rPr>
              <a:t>Online Car Store System is a website that allows a customer to search for various cars available at the store, segregate according to the price and model, Unique data of cars available, Time it takes for a car to get delivered, book the car online and enter the date they would visit the store and also allows customers to book for a test drive.</a:t>
            </a:r>
            <a:endParaRPr lang="en-IN" sz="1800" dirty="0">
              <a:effectLst/>
              <a:latin typeface="Times New Roman" panose="02020603050405020304" pitchFamily="18" charset="0"/>
              <a:ea typeface="Times New Roman" panose="02020603050405020304" pitchFamily="18" charset="0"/>
            </a:endParaRPr>
          </a:p>
          <a:p>
            <a:pPr>
              <a:lnSpc>
                <a:spcPct val="150000"/>
              </a:lnSpc>
              <a:spcAft>
                <a:spcPts val="0"/>
              </a:spcAft>
            </a:pPr>
            <a:r>
              <a:rPr lang="en-US" sz="1800" dirty="0">
                <a:effectLst/>
                <a:latin typeface="Times New Roman" panose="02020603050405020304" pitchFamily="18" charset="0"/>
                <a:ea typeface="Times New Roman" panose="02020603050405020304" pitchFamily="18" charset="0"/>
              </a:rPr>
              <a:t>If they are accepting the product, manually can able to book and register via online. Also we can show the new model car are available or not in the car show room.</a:t>
            </a:r>
            <a:endParaRPr lang="en-IN" sz="1800" dirty="0">
              <a:effectLst/>
              <a:latin typeface="Times New Roman" panose="02020603050405020304" pitchFamily="18" charset="0"/>
              <a:ea typeface="Times New Roman" panose="02020603050405020304" pitchFamily="18" charset="0"/>
            </a:endParaRPr>
          </a:p>
          <a:p>
            <a:pPr marL="0" indent="0">
              <a:buNone/>
            </a:pPr>
            <a:endParaRPr lang="en-IN" sz="1500" dirty="0">
              <a:latin typeface="Calibri" panose="020F0502020204030204" pitchFamily="34" charset="0"/>
              <a:ea typeface="Times New Roman" panose="02020603050405020304" pitchFamily="18" charset="0"/>
              <a:cs typeface="Calibri" panose="020F0502020204030204" pitchFamily="34" charset="0"/>
            </a:endParaRPr>
          </a:p>
        </p:txBody>
      </p:sp>
    </p:spTree>
    <p:extLst>
      <p:ext uri="{BB962C8B-B14F-4D97-AF65-F5344CB8AC3E}">
        <p14:creationId xmlns:p14="http://schemas.microsoft.com/office/powerpoint/2010/main" val="14465555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28D01C-8D37-4F3A-B329-D9C66B48A509}"/>
              </a:ext>
            </a:extLst>
          </p:cNvPr>
          <p:cNvSpPr>
            <a:spLocks noGrp="1"/>
          </p:cNvSpPr>
          <p:nvPr>
            <p:ph type="title"/>
          </p:nvPr>
        </p:nvSpPr>
        <p:spPr/>
        <p:txBody>
          <a:bodyPr/>
          <a:lstStyle/>
          <a:p>
            <a:r>
              <a:rPr lang="en-US" sz="1800" b="1" dirty="0">
                <a:effectLst/>
                <a:latin typeface="Times New Roman" panose="02020603050405020304" pitchFamily="18" charset="0"/>
                <a:ea typeface="Calibri" panose="020F0502020204030204" pitchFamily="34" charset="0"/>
              </a:rPr>
              <a:t> HARDWARE SPECFICATION</a:t>
            </a:r>
            <a:endParaRPr lang="en-US" dirty="0"/>
          </a:p>
        </p:txBody>
      </p:sp>
      <p:sp>
        <p:nvSpPr>
          <p:cNvPr id="3" name="Content Placeholder 2">
            <a:extLst>
              <a:ext uri="{FF2B5EF4-FFF2-40B4-BE49-F238E27FC236}">
                <a16:creationId xmlns:a16="http://schemas.microsoft.com/office/drawing/2014/main" id="{D5EC0356-6C79-4D24-998C-29DE6C39D1B9}"/>
              </a:ext>
            </a:extLst>
          </p:cNvPr>
          <p:cNvSpPr>
            <a:spLocks noGrp="1"/>
          </p:cNvSpPr>
          <p:nvPr>
            <p:ph idx="1"/>
          </p:nvPr>
        </p:nvSpPr>
        <p:spPr/>
        <p:txBody>
          <a:bodyPr/>
          <a:lstStyle/>
          <a:p>
            <a:pPr marL="342900" marR="0" lvl="0" indent="-342900">
              <a:lnSpc>
                <a:spcPct val="150000"/>
              </a:lnSpc>
              <a:spcBef>
                <a:spcPts val="0"/>
              </a:spcBef>
              <a:spcAft>
                <a:spcPts val="1000"/>
              </a:spcAft>
              <a:buSzPts val="1200"/>
              <a:buFont typeface="Wingdings" panose="05000000000000000000" pitchFamily="2" charset="2"/>
              <a:buChar char=""/>
              <a:tabLst>
                <a:tab pos="2667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Processor					:  P 4 700 GHz.</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1000"/>
              </a:spcAft>
              <a:buSzPts val="1200"/>
              <a:buFont typeface="Wingdings" panose="05000000000000000000" pitchFamily="2" charset="2"/>
              <a:buChar char=""/>
              <a:tabLst>
                <a:tab pos="2667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RAM						:  4 GB RAM</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1000"/>
              </a:spcAft>
              <a:buSzPts val="1200"/>
              <a:buFont typeface="Wingdings" panose="05000000000000000000" pitchFamily="2" charset="2"/>
              <a:buChar char=""/>
              <a:tabLst>
                <a:tab pos="2667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Hard Disk Drive			:  180 GB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448134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9503AC-872F-4E85-AEE2-7A8E7C5BC087}"/>
              </a:ext>
            </a:extLst>
          </p:cNvPr>
          <p:cNvSpPr>
            <a:spLocks noGrp="1"/>
          </p:cNvSpPr>
          <p:nvPr>
            <p:ph type="title"/>
          </p:nvPr>
        </p:nvSpPr>
        <p:spPr/>
        <p:txBody>
          <a:bodyPr/>
          <a:lstStyle/>
          <a:p>
            <a:r>
              <a:rPr lang="en-US" sz="1800" b="1" dirty="0">
                <a:latin typeface="Times New Roman" panose="02020603050405020304" pitchFamily="18" charset="0"/>
                <a:ea typeface="Calibri" panose="020F0502020204030204" pitchFamily="34" charset="0"/>
              </a:rPr>
              <a:t> SOFTWARE SPECIFICATION</a:t>
            </a:r>
            <a:br>
              <a:rPr lang="en-US" sz="1800" dirty="0">
                <a:effectLst/>
                <a:latin typeface="Times New Roman" panose="02020603050405020304" pitchFamily="18" charset="0"/>
                <a:ea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7F785B1C-3FC4-43FE-88A7-4F680B15B227}"/>
              </a:ext>
            </a:extLst>
          </p:cNvPr>
          <p:cNvSpPr>
            <a:spLocks noGrp="1"/>
          </p:cNvSpPr>
          <p:nvPr>
            <p:ph idx="1"/>
          </p:nvPr>
        </p:nvSpPr>
        <p:spPr/>
        <p:txBody>
          <a:bodyPr/>
          <a:lstStyle/>
          <a:p>
            <a:pPr marL="342900" marR="0" lvl="0" indent="-342900">
              <a:lnSpc>
                <a:spcPct val="150000"/>
              </a:lnSpc>
              <a:spcBef>
                <a:spcPts val="0"/>
              </a:spcBef>
              <a:spcAft>
                <a:spcPts val="10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Operating System 			:  Windows 7/8/10</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10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Front End					:  JAVA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10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Back End					:  MYSQL</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3000"/>
              </a:lnSpc>
              <a:spcAft>
                <a:spcPts val="1000"/>
              </a:spcAft>
              <a:buNone/>
            </a:pPr>
            <a:br>
              <a:rPr lang="en-US" sz="1800" b="1" dirty="0">
                <a:effectLst/>
                <a:latin typeface="Times New Roman" panose="02020603050405020304" pitchFamily="18" charset="0"/>
                <a:ea typeface="Calibri" panose="020F0502020204030204" pitchFamily="34" charset="0"/>
              </a:rPr>
            </a:b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4478363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6AEBB-53AB-4615-9F17-8505694A5C4F}"/>
              </a:ext>
            </a:extLst>
          </p:cNvPr>
          <p:cNvSpPr>
            <a:spLocks noGrp="1"/>
          </p:cNvSpPr>
          <p:nvPr>
            <p:ph type="title"/>
          </p:nvPr>
        </p:nvSpPr>
        <p:spPr/>
        <p:txBody>
          <a:bodyPr/>
          <a:lstStyle/>
          <a:p>
            <a:r>
              <a:rPr lang="en-US" dirty="0"/>
              <a:t>EXISTING SYSTEM</a:t>
            </a:r>
          </a:p>
        </p:txBody>
      </p:sp>
      <p:sp>
        <p:nvSpPr>
          <p:cNvPr id="3" name="Content Placeholder 2">
            <a:extLst>
              <a:ext uri="{FF2B5EF4-FFF2-40B4-BE49-F238E27FC236}">
                <a16:creationId xmlns:a16="http://schemas.microsoft.com/office/drawing/2014/main" id="{B678DDFF-0C1F-4E6A-A7AF-6FD81C2BA9CF}"/>
              </a:ext>
            </a:extLst>
          </p:cNvPr>
          <p:cNvSpPr>
            <a:spLocks noGrp="1"/>
          </p:cNvSpPr>
          <p:nvPr>
            <p:ph idx="1"/>
          </p:nvPr>
        </p:nvSpPr>
        <p:spPr>
          <a:xfrm>
            <a:off x="535276" y="909918"/>
            <a:ext cx="8946541" cy="5795681"/>
          </a:xfrm>
        </p:spPr>
        <p:txBody>
          <a:bodyPr>
            <a:noAutofit/>
          </a:bodyPr>
          <a:lstStyle/>
          <a:p>
            <a:pPr marL="0" indent="0">
              <a:lnSpc>
                <a:spcPct val="170000"/>
              </a:lnSpc>
              <a:buNone/>
            </a:pPr>
            <a:endParaRPr lang="en-US" sz="1600" dirty="0">
              <a:latin typeface="Calibri" panose="020F0502020204030204" pitchFamily="34" charset="0"/>
              <a:ea typeface="Times New Roman" panose="02020603050405020304" pitchFamily="18" charset="0"/>
            </a:endParaRPr>
          </a:p>
          <a:p>
            <a:pPr algn="just">
              <a:lnSpc>
                <a:spcPct val="170000"/>
              </a:lnSpc>
            </a:pPr>
            <a:r>
              <a:rPr lang="en-US" sz="1600" b="0" i="0" dirty="0">
                <a:effectLst/>
                <a:latin typeface="source sans pro" panose="020B0503030403020204" pitchFamily="34" charset="0"/>
              </a:rPr>
              <a:t>In the existing scenario, if someone has to buy a car or even interested in buying any car, then the person has to go to the showroom. Not only once, but every time, whenever he/she is looking for some fact, the only option left is to go to the showroom. This is very time consuming and very hectic as well. Sometimes, the buyer even lost interest because of this practice.</a:t>
            </a:r>
            <a:endParaRPr lang="en-IN" sz="1600" dirty="0">
              <a:latin typeface="Calibri" panose="020F0502020204030204" pitchFamily="34" charset="0"/>
              <a:ea typeface="Times New Roman" panose="02020603050405020304" pitchFamily="18" charset="0"/>
            </a:endParaRPr>
          </a:p>
          <a:p>
            <a:pPr marL="0" indent="0">
              <a:lnSpc>
                <a:spcPct val="170000"/>
              </a:lnSpc>
              <a:buNone/>
            </a:pPr>
            <a:r>
              <a:rPr lang="en-US" sz="1600" b="1" dirty="0">
                <a:latin typeface="Calibri" panose="020F0502020204030204" pitchFamily="34" charset="0"/>
                <a:ea typeface="Times New Roman" panose="02020603050405020304" pitchFamily="18" charset="0"/>
              </a:rPr>
              <a:t>DRAWBACKS:</a:t>
            </a:r>
            <a:endParaRPr lang="en-IN" sz="1600" b="1" dirty="0">
              <a:latin typeface="Calibri" panose="020F0502020204030204" pitchFamily="34" charset="0"/>
              <a:ea typeface="Times New Roman" panose="02020603050405020304" pitchFamily="18" charset="0"/>
            </a:endParaRPr>
          </a:p>
          <a:p>
            <a:pPr lvl="0">
              <a:lnSpc>
                <a:spcPct val="150000"/>
              </a:lnSpc>
            </a:pPr>
            <a:r>
              <a:rPr lang="en-IN" sz="1600" dirty="0">
                <a:latin typeface="Calibri" panose="020F0502020204030204" pitchFamily="34" charset="0"/>
                <a:ea typeface="Times New Roman" panose="02020603050405020304" pitchFamily="18" charset="0"/>
              </a:rPr>
              <a:t>Its waste of time to visit the show room and collect the information about the car.</a:t>
            </a:r>
          </a:p>
          <a:p>
            <a:pPr lvl="0">
              <a:lnSpc>
                <a:spcPct val="150000"/>
              </a:lnSpc>
            </a:pPr>
            <a:r>
              <a:rPr lang="en-IN" sz="1600" dirty="0">
                <a:latin typeface="Calibri" panose="020F0502020204030204" pitchFamily="34" charset="0"/>
                <a:ea typeface="Times New Roman" panose="02020603050405020304" pitchFamily="18" charset="0"/>
              </a:rPr>
              <a:t>No way to find new model car.</a:t>
            </a:r>
          </a:p>
          <a:p>
            <a:pPr lvl="0">
              <a:lnSpc>
                <a:spcPct val="150000"/>
              </a:lnSpc>
            </a:pPr>
            <a:r>
              <a:rPr lang="en-IN" sz="1600" dirty="0">
                <a:latin typeface="Calibri" panose="020F0502020204030204" pitchFamily="34" charset="0"/>
                <a:ea typeface="Times New Roman" panose="02020603050405020304" pitchFamily="18" charset="0"/>
              </a:rPr>
              <a:t>Hard to manage the customer details</a:t>
            </a:r>
          </a:p>
        </p:txBody>
      </p:sp>
    </p:spTree>
    <p:extLst>
      <p:ext uri="{BB962C8B-B14F-4D97-AF65-F5344CB8AC3E}">
        <p14:creationId xmlns:p14="http://schemas.microsoft.com/office/powerpoint/2010/main" val="1590290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D4710-71A8-410A-85F1-3F6B0BE3FAC7}"/>
              </a:ext>
            </a:extLst>
          </p:cNvPr>
          <p:cNvSpPr>
            <a:spLocks noGrp="1"/>
          </p:cNvSpPr>
          <p:nvPr>
            <p:ph type="title"/>
          </p:nvPr>
        </p:nvSpPr>
        <p:spPr/>
        <p:txBody>
          <a:bodyPr/>
          <a:lstStyle/>
          <a:p>
            <a:r>
              <a:rPr lang="en-US" dirty="0"/>
              <a:t>PROPOSED SYSTEM</a:t>
            </a:r>
          </a:p>
        </p:txBody>
      </p:sp>
      <p:sp>
        <p:nvSpPr>
          <p:cNvPr id="3" name="Content Placeholder 2">
            <a:extLst>
              <a:ext uri="{FF2B5EF4-FFF2-40B4-BE49-F238E27FC236}">
                <a16:creationId xmlns:a16="http://schemas.microsoft.com/office/drawing/2014/main" id="{76E19CB4-FA1C-4ED5-AFF1-B82455ED53A4}"/>
              </a:ext>
            </a:extLst>
          </p:cNvPr>
          <p:cNvSpPr>
            <a:spLocks noGrp="1"/>
          </p:cNvSpPr>
          <p:nvPr>
            <p:ph idx="1"/>
          </p:nvPr>
        </p:nvSpPr>
        <p:spPr>
          <a:xfrm>
            <a:off x="1103312" y="1634836"/>
            <a:ext cx="8946541" cy="4613563"/>
          </a:xfrm>
        </p:spPr>
        <p:txBody>
          <a:bodyPr>
            <a:normAutofit/>
          </a:bodyPr>
          <a:lstStyle/>
          <a:p>
            <a:pPr>
              <a:lnSpc>
                <a:spcPct val="150000"/>
              </a:lnSpc>
            </a:pPr>
            <a:endParaRPr lang="en-US" sz="1700" dirty="0">
              <a:latin typeface="Calibri" panose="020F0502020204030204" pitchFamily="34" charset="0"/>
              <a:ea typeface="Times New Roman" panose="02020603050405020304" pitchFamily="18" charset="0"/>
            </a:endParaRPr>
          </a:p>
          <a:p>
            <a:pPr>
              <a:lnSpc>
                <a:spcPct val="150000"/>
              </a:lnSpc>
            </a:pPr>
            <a:r>
              <a:rPr lang="en-US" sz="1600" b="0" i="0" dirty="0">
                <a:effectLst/>
                <a:latin typeface="source sans pro" panose="020B0604020202020204" pitchFamily="34" charset="0"/>
              </a:rPr>
              <a:t>The proposed Car showroom management system is very effective. If someone is interested in buying any car, then he/she can check all the information related to the car in the given portal. He/she can even book the test drive within the system. The proposed system also helps the buyer to check which cars and companies are good for them, by showing them the past reviews about the car/companies. The proposed system is so helpful and effective.</a:t>
            </a:r>
            <a:endParaRPr lang="en-US" sz="1700" dirty="0">
              <a:latin typeface="Calibri" panose="020F0502020204030204" pitchFamily="34" charset="0"/>
              <a:ea typeface="Times New Roman" panose="02020603050405020304" pitchFamily="18" charset="0"/>
            </a:endParaRPr>
          </a:p>
          <a:p>
            <a:pPr>
              <a:lnSpc>
                <a:spcPct val="150000"/>
              </a:lnSpc>
              <a:buNone/>
            </a:pPr>
            <a:r>
              <a:rPr lang="en-US" sz="1700" b="1" dirty="0">
                <a:latin typeface="Calibri" panose="020F0502020204030204" pitchFamily="34" charset="0"/>
                <a:ea typeface="Times New Roman" panose="02020603050405020304" pitchFamily="18" charset="0"/>
              </a:rPr>
              <a:t>FEATURES:</a:t>
            </a:r>
            <a:endParaRPr lang="en-IN" sz="1700" dirty="0">
              <a:latin typeface="Calibri" panose="020F0502020204030204" pitchFamily="34" charset="0"/>
              <a:ea typeface="Times New Roman" panose="02020603050405020304" pitchFamily="18" charset="0"/>
            </a:endParaRPr>
          </a:p>
          <a:p>
            <a:pPr>
              <a:lnSpc>
                <a:spcPct val="150000"/>
              </a:lnSpc>
              <a:buFont typeface="Wingdings" panose="05000000000000000000" pitchFamily="2" charset="2"/>
              <a:buChar char="Ø"/>
            </a:pPr>
            <a:r>
              <a:rPr lang="en-US" sz="1600" dirty="0"/>
              <a:t>Easy to manage the customer details</a:t>
            </a:r>
          </a:p>
          <a:p>
            <a:pPr>
              <a:lnSpc>
                <a:spcPct val="150000"/>
              </a:lnSpc>
              <a:buFont typeface="Wingdings" panose="05000000000000000000" pitchFamily="2" charset="2"/>
              <a:buChar char="Ø"/>
            </a:pPr>
            <a:r>
              <a:rPr lang="en-US" sz="1600" dirty="0"/>
              <a:t>Save time &amp; cost</a:t>
            </a:r>
          </a:p>
        </p:txBody>
      </p:sp>
    </p:spTree>
    <p:extLst>
      <p:ext uri="{BB962C8B-B14F-4D97-AF65-F5344CB8AC3E}">
        <p14:creationId xmlns:p14="http://schemas.microsoft.com/office/powerpoint/2010/main" val="18606351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2E879-44E2-4AFC-91C1-A644CA698A8B}"/>
              </a:ext>
            </a:extLst>
          </p:cNvPr>
          <p:cNvSpPr>
            <a:spLocks noGrp="1"/>
          </p:cNvSpPr>
          <p:nvPr>
            <p:ph type="title"/>
          </p:nvPr>
        </p:nvSpPr>
        <p:spPr/>
        <p:txBody>
          <a:bodyPr/>
          <a:lstStyle/>
          <a:p>
            <a:r>
              <a:rPr lang="en-US" dirty="0"/>
              <a:t>Modules</a:t>
            </a:r>
          </a:p>
        </p:txBody>
      </p:sp>
      <p:sp>
        <p:nvSpPr>
          <p:cNvPr id="3" name="Content Placeholder 2">
            <a:extLst>
              <a:ext uri="{FF2B5EF4-FFF2-40B4-BE49-F238E27FC236}">
                <a16:creationId xmlns:a16="http://schemas.microsoft.com/office/drawing/2014/main" id="{C08555ED-5306-4AC3-82F6-94DC618DC81F}"/>
              </a:ext>
            </a:extLst>
          </p:cNvPr>
          <p:cNvSpPr>
            <a:spLocks noGrp="1"/>
          </p:cNvSpPr>
          <p:nvPr>
            <p:ph idx="1"/>
          </p:nvPr>
        </p:nvSpPr>
        <p:spPr/>
        <p:txBody>
          <a:bodyPr>
            <a:normAutofit/>
          </a:bodyPr>
          <a:lstStyle/>
          <a:p>
            <a:pPr lvl="0">
              <a:buFont typeface="Wingdings" pitchFamily="2" charset="2"/>
              <a:buChar char="v"/>
            </a:pPr>
            <a:r>
              <a:rPr lang="en-IN" sz="1700" dirty="0">
                <a:latin typeface="Calibri" panose="020F0502020204030204" pitchFamily="34" charset="0"/>
                <a:ea typeface="Times New Roman" panose="02020603050405020304" pitchFamily="18" charset="0"/>
              </a:rPr>
              <a:t>Admin/User Login</a:t>
            </a:r>
          </a:p>
          <a:p>
            <a:pPr lvl="0">
              <a:buFont typeface="Wingdings" pitchFamily="2" charset="2"/>
              <a:buChar char="v"/>
            </a:pPr>
            <a:r>
              <a:rPr lang="en-IN" sz="1700" dirty="0">
                <a:latin typeface="Calibri" panose="020F0502020204030204" pitchFamily="34" charset="0"/>
                <a:ea typeface="Times New Roman" panose="02020603050405020304" pitchFamily="18" charset="0"/>
              </a:rPr>
              <a:t>Add Car Details</a:t>
            </a:r>
          </a:p>
          <a:p>
            <a:pPr lvl="0">
              <a:buFont typeface="Wingdings" pitchFamily="2" charset="2"/>
              <a:buChar char="v"/>
            </a:pPr>
            <a:r>
              <a:rPr lang="en-IN" sz="1700" dirty="0">
                <a:latin typeface="Calibri" panose="020F0502020204030204" pitchFamily="34" charset="0"/>
                <a:ea typeface="Times New Roman" panose="02020603050405020304" pitchFamily="18" charset="0"/>
              </a:rPr>
              <a:t>Car Booking</a:t>
            </a:r>
          </a:p>
          <a:p>
            <a:pPr lvl="0">
              <a:buFont typeface="Wingdings" pitchFamily="2" charset="2"/>
              <a:buChar char="v"/>
            </a:pPr>
            <a:r>
              <a:rPr lang="en-IN" sz="1700" dirty="0">
                <a:latin typeface="Calibri" panose="020F0502020204030204" pitchFamily="34" charset="0"/>
                <a:ea typeface="Times New Roman" panose="02020603050405020304" pitchFamily="18" charset="0"/>
              </a:rPr>
              <a:t>Booking Details</a:t>
            </a:r>
          </a:p>
          <a:p>
            <a:pPr lvl="0">
              <a:buFont typeface="Wingdings" pitchFamily="2" charset="2"/>
              <a:buChar char="v"/>
            </a:pPr>
            <a:r>
              <a:rPr lang="en-US" sz="1700" dirty="0">
                <a:latin typeface="Calibri" panose="020F0502020204030204" pitchFamily="34" charset="0"/>
                <a:ea typeface="Times New Roman" panose="02020603050405020304" pitchFamily="18" charset="0"/>
              </a:rPr>
              <a:t>Contact Customers</a:t>
            </a:r>
            <a:endParaRPr lang="en-IN" sz="1700" dirty="0">
              <a:latin typeface="Calibri" panose="020F0502020204030204" pitchFamily="34" charset="0"/>
              <a:ea typeface="Times New Roman" panose="02020603050405020304" pitchFamily="18" charset="0"/>
            </a:endParaRPr>
          </a:p>
        </p:txBody>
      </p:sp>
    </p:spTree>
    <p:extLst>
      <p:ext uri="{BB962C8B-B14F-4D97-AF65-F5344CB8AC3E}">
        <p14:creationId xmlns:p14="http://schemas.microsoft.com/office/powerpoint/2010/main" val="42150257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0C2D7-81D8-4BA8-8D90-F0EA842C9507}"/>
              </a:ext>
            </a:extLst>
          </p:cNvPr>
          <p:cNvSpPr>
            <a:spLocks noGrp="1"/>
          </p:cNvSpPr>
          <p:nvPr>
            <p:ph type="title"/>
          </p:nvPr>
        </p:nvSpPr>
        <p:spPr/>
        <p:txBody>
          <a:bodyPr/>
          <a:lstStyle/>
          <a:p>
            <a:r>
              <a:rPr lang="en-US" dirty="0"/>
              <a:t>Modules</a:t>
            </a:r>
          </a:p>
        </p:txBody>
      </p:sp>
      <p:sp>
        <p:nvSpPr>
          <p:cNvPr id="3" name="Content Placeholder 2">
            <a:extLst>
              <a:ext uri="{FF2B5EF4-FFF2-40B4-BE49-F238E27FC236}">
                <a16:creationId xmlns:a16="http://schemas.microsoft.com/office/drawing/2014/main" id="{0B8F9E25-F29C-4FEA-ACB4-6D6057146BE7}"/>
              </a:ext>
            </a:extLst>
          </p:cNvPr>
          <p:cNvSpPr>
            <a:spLocks noGrp="1"/>
          </p:cNvSpPr>
          <p:nvPr>
            <p:ph idx="1"/>
          </p:nvPr>
        </p:nvSpPr>
        <p:spPr>
          <a:xfrm>
            <a:off x="1154954" y="1853249"/>
            <a:ext cx="8825659" cy="4464424"/>
          </a:xfrm>
        </p:spPr>
        <p:txBody>
          <a:bodyPr>
            <a:normAutofit/>
          </a:bodyPr>
          <a:lstStyle/>
          <a:p>
            <a:pPr marL="0" indent="0">
              <a:lnSpc>
                <a:spcPct val="150000"/>
              </a:lnSpc>
              <a:spcAft>
                <a:spcPts val="800"/>
              </a:spcAft>
              <a:buNone/>
            </a:pPr>
            <a:r>
              <a:rPr lang="en-US" sz="1800" b="1" dirty="0">
                <a:effectLst/>
                <a:latin typeface="Calibri" panose="020F0502020204030204" pitchFamily="34" charset="0"/>
                <a:ea typeface="Calibri" panose="020F0502020204030204" pitchFamily="34" charset="0"/>
                <a:cs typeface="Calibri" panose="020F0502020204030204" pitchFamily="34" charset="0"/>
              </a:rPr>
              <a:t>Admin/User Login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800"/>
              </a:spcAft>
            </a:pPr>
            <a:r>
              <a:rPr lang="en-US" sz="1800" dirty="0">
                <a:effectLst/>
                <a:latin typeface="Calibri" panose="020F0502020204030204" pitchFamily="34" charset="0"/>
                <a:ea typeface="Calibri" panose="020F0502020204030204" pitchFamily="34" charset="0"/>
                <a:cs typeface="Calibri" panose="020F0502020204030204" pitchFamily="34" charset="0"/>
              </a:rPr>
              <a:t>		Admin or user either can using this application, user need to register before login. Which login credential they gave to create their account should use same credential to access this application. Otherwise, we won’t allow to enter into the login.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50000"/>
              </a:lnSpc>
              <a:spcAft>
                <a:spcPts val="800"/>
              </a:spcAft>
              <a:buNone/>
            </a:pPr>
            <a:r>
              <a:rPr lang="en-US" sz="1800" b="1" dirty="0">
                <a:effectLst/>
                <a:latin typeface="Calibri" panose="020F0502020204030204" pitchFamily="34" charset="0"/>
                <a:ea typeface="Calibri" panose="020F0502020204030204" pitchFamily="34" charset="0"/>
                <a:cs typeface="Calibri" panose="020F0502020204030204" pitchFamily="34" charset="0"/>
              </a:rPr>
              <a:t>Add Cars Details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800"/>
              </a:spcAft>
            </a:pPr>
            <a:r>
              <a:rPr lang="en-US" sz="1800" b="1" dirty="0">
                <a:effectLst/>
                <a:latin typeface="Calibri" panose="020F0502020204030204" pitchFamily="34" charset="0"/>
                <a:ea typeface="Calibri" panose="020F0502020204030204" pitchFamily="34" charset="0"/>
                <a:cs typeface="Calibri" panose="020F0502020204030204" pitchFamily="34" charset="0"/>
              </a:rPr>
              <a:t>		</a:t>
            </a:r>
            <a:r>
              <a:rPr lang="en-US" sz="1800" dirty="0">
                <a:effectLst/>
                <a:latin typeface="Calibri" panose="020F0502020204030204" pitchFamily="34" charset="0"/>
                <a:ea typeface="Calibri" panose="020F0502020204030204" pitchFamily="34" charset="0"/>
                <a:cs typeface="Calibri" panose="020F0502020204030204" pitchFamily="34" charset="0"/>
              </a:rPr>
              <a:t>After admin login the admin register the new model cars details and photos as well. Once the photos have been uploaded these will be stored into the server. Which photos can be mapped into the view car models screen for the user.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241697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42F69-923A-4F80-8469-FB9067E30D8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8DDDC8A-04BB-42C9-B0EC-BF82D0492888}"/>
              </a:ext>
            </a:extLst>
          </p:cNvPr>
          <p:cNvSpPr>
            <a:spLocks noGrp="1"/>
          </p:cNvSpPr>
          <p:nvPr>
            <p:ph idx="1"/>
          </p:nvPr>
        </p:nvSpPr>
        <p:spPr>
          <a:xfrm>
            <a:off x="1154954" y="1870365"/>
            <a:ext cx="8825659" cy="4344906"/>
          </a:xfrm>
        </p:spPr>
        <p:txBody>
          <a:bodyPr>
            <a:normAutofit fontScale="92500"/>
          </a:bodyPr>
          <a:lstStyle/>
          <a:p>
            <a:pPr marL="0" indent="0">
              <a:lnSpc>
                <a:spcPct val="150000"/>
              </a:lnSpc>
              <a:spcAft>
                <a:spcPts val="800"/>
              </a:spcAft>
              <a:buNone/>
            </a:pPr>
            <a:r>
              <a:rPr lang="en-IN" sz="1800" b="1" dirty="0">
                <a:effectLst/>
                <a:latin typeface="Calibri" panose="020F0502020204030204" pitchFamily="34" charset="0"/>
                <a:ea typeface="Calibri" panose="020F0502020204030204" pitchFamily="34" charset="0"/>
                <a:cs typeface="Calibri" panose="020F0502020204030204" pitchFamily="34" charset="0"/>
              </a:rPr>
              <a:t>Car Booking</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800"/>
              </a:spcAft>
            </a:pPr>
            <a:r>
              <a:rPr lang="en-US" sz="1800" b="1" dirty="0">
                <a:effectLst/>
                <a:latin typeface="Calibri" panose="020F0502020204030204" pitchFamily="34" charset="0"/>
                <a:ea typeface="Calibri" panose="020F0502020204030204" pitchFamily="34" charset="0"/>
                <a:cs typeface="Calibri" panose="020F0502020204030204" pitchFamily="34" charset="0"/>
              </a:rPr>
              <a:t>	</a:t>
            </a:r>
            <a:r>
              <a:rPr lang="en-US" sz="1800" dirty="0">
                <a:effectLst/>
                <a:latin typeface="Calibri" panose="020F0502020204030204" pitchFamily="34" charset="0"/>
                <a:ea typeface="Calibri" panose="020F0502020204030204" pitchFamily="34" charset="0"/>
                <a:cs typeface="Calibri" panose="020F0502020204030204" pitchFamily="34" charset="0"/>
              </a:rPr>
              <a:t>The user can able to view the new model’s car’s in his home pages. If they are like to buy this car, they can able to register if the stocks are available.  This will be notified to the car show room workers or managers.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50000"/>
              </a:lnSpc>
              <a:spcAft>
                <a:spcPts val="800"/>
              </a:spcAft>
              <a:buNone/>
            </a:pPr>
            <a:r>
              <a:rPr lang="en-US" sz="1800" b="1" dirty="0">
                <a:effectLst/>
                <a:latin typeface="Calibri" panose="020F0502020204030204" pitchFamily="34" charset="0"/>
                <a:ea typeface="Calibri" panose="020F0502020204030204" pitchFamily="34" charset="0"/>
                <a:cs typeface="Calibri" panose="020F0502020204030204" pitchFamily="34" charset="0"/>
              </a:rPr>
              <a:t>View Booking details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800"/>
              </a:spcAft>
            </a:pPr>
            <a:r>
              <a:rPr lang="en-US" sz="1800" b="1" dirty="0">
                <a:effectLst/>
                <a:latin typeface="Calibri" panose="020F0502020204030204" pitchFamily="34" charset="0"/>
                <a:ea typeface="Calibri" panose="020F0502020204030204" pitchFamily="34" charset="0"/>
                <a:cs typeface="Calibri" panose="020F0502020204030204" pitchFamily="34" charset="0"/>
              </a:rPr>
              <a:t>	</a:t>
            </a:r>
            <a:r>
              <a:rPr lang="en-US" sz="1800" dirty="0">
                <a:effectLst/>
                <a:latin typeface="Calibri" panose="020F0502020204030204" pitchFamily="34" charset="0"/>
                <a:ea typeface="Calibri" panose="020F0502020204030204" pitchFamily="34" charset="0"/>
                <a:cs typeface="Calibri" panose="020F0502020204030204" pitchFamily="34" charset="0"/>
              </a:rPr>
              <a:t>Once the car details have been registered which details are viewing into the booking details screen. They can able to view the all the customer details and their favorite car details.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800"/>
              </a:spcAft>
            </a:pPr>
            <a:r>
              <a:rPr lang="en-US" sz="1800" dirty="0">
                <a:effectLst/>
                <a:latin typeface="Calibri" panose="020F0502020204030204" pitchFamily="34" charset="0"/>
                <a:ea typeface="Calibri" panose="020F0502020204030204" pitchFamily="34" charset="0"/>
                <a:cs typeface="Calibri" panose="020F0502020204030204" pitchFamily="34" charset="0"/>
              </a:rPr>
              <a:t>This will be giving cumulative report for the show room booking details</a:t>
            </a:r>
          </a:p>
          <a:p>
            <a:pPr>
              <a:lnSpc>
                <a:spcPct val="150000"/>
              </a:lnSpc>
              <a:spcAft>
                <a:spcPts val="8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12181142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105</TotalTime>
  <Words>665</Words>
  <Application>Microsoft Office PowerPoint</Application>
  <PresentationFormat>Widescreen</PresentationFormat>
  <Paragraphs>47</Paragraphs>
  <Slides>12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Arial</vt:lpstr>
      <vt:lpstr>Calibri</vt:lpstr>
      <vt:lpstr>Century Gothic</vt:lpstr>
      <vt:lpstr>source sans pro</vt:lpstr>
      <vt:lpstr>Symbol</vt:lpstr>
      <vt:lpstr>Times New Roman</vt:lpstr>
      <vt:lpstr>Wingdings</vt:lpstr>
      <vt:lpstr>Wingdings 3</vt:lpstr>
      <vt:lpstr>Ion</vt:lpstr>
      <vt:lpstr>CAR SHOW ROOM</vt:lpstr>
      <vt:lpstr>ABSTRACT</vt:lpstr>
      <vt:lpstr> HARDWARE SPECFICATION</vt:lpstr>
      <vt:lpstr> SOFTWARE SPECIFICATION </vt:lpstr>
      <vt:lpstr>EXISTING SYSTEM</vt:lpstr>
      <vt:lpstr>PROPOSED SYSTEM</vt:lpstr>
      <vt:lpstr>Modules</vt:lpstr>
      <vt:lpstr>Modules</vt:lpstr>
      <vt:lpstr>PowerPoint Presentation</vt:lpstr>
      <vt:lpstr>Data Flow Diagram</vt:lpstr>
      <vt:lpstr>Level 1:</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COLLEGE VOTING SYSTEM</dc:title>
  <dc:creator>Gokul Balasubramaniyam</dc:creator>
  <cp:lastModifiedBy>Gokul Krish</cp:lastModifiedBy>
  <cp:revision>30</cp:revision>
  <dcterms:created xsi:type="dcterms:W3CDTF">2021-01-26T14:06:30Z</dcterms:created>
  <dcterms:modified xsi:type="dcterms:W3CDTF">2023-02-05T16:10:22Z</dcterms:modified>
</cp:coreProperties>
</file>