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59" r:id="rId6"/>
    <p:sldId id="260" r:id="rId7"/>
    <p:sldId id="261" r:id="rId8"/>
    <p:sldId id="262" r:id="rId9"/>
    <p:sldId id="263" r:id="rId10"/>
    <p:sldId id="264" r:id="rId11"/>
    <p:sldId id="270"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9D843A9-3C7A-4134-A01A-FDBE24FA9F0E}" type="datetimeFigureOut">
              <a:rPr lang="en-US" smtClean="0"/>
              <a:t>2/5/2023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3729982-FFDC-4771-BC60-CD1468B6D3C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9D843A9-3C7A-4134-A01A-FDBE24FA9F0E}" type="datetimeFigureOut">
              <a:rPr lang="en-US" smtClean="0"/>
              <a:t>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9D843A9-3C7A-4134-A01A-FDBE24FA9F0E}" type="datetimeFigureOut">
              <a:rPr lang="en-US" smtClean="0"/>
              <a:t>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9D843A9-3C7A-4134-A01A-FDBE24FA9F0E}" type="datetimeFigureOut">
              <a:rPr lang="en-US" smtClean="0"/>
              <a:t>2/5/2023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729982-FFDC-4771-BC60-CD1468B6D3C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D843A9-3C7A-4134-A01A-FDBE24FA9F0E}" type="datetimeFigureOut">
              <a:rPr lang="en-US" smtClean="0"/>
              <a:t>2/5/2023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729982-FFDC-4771-BC60-CD1468B6D3CE}"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843A9-3C7A-4134-A01A-FDBE24FA9F0E}" type="datetimeFigureOut">
              <a:rPr lang="en-US" smtClean="0"/>
              <a:t>2/5/2023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9D843A9-3C7A-4134-A01A-FDBE24FA9F0E}" type="datetimeFigureOut">
              <a:rPr lang="en-US" smtClean="0"/>
              <a:t>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9D843A9-3C7A-4134-A01A-FDBE24FA9F0E}" type="datetimeFigureOut">
              <a:rPr lang="en-US" smtClean="0"/>
              <a:t>2/5/2023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3729982-FFDC-4771-BC60-CD1468B6D3C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D843A9-3C7A-4134-A01A-FDBE24FA9F0E}" type="datetimeFigureOut">
              <a:rPr lang="en-US" smtClean="0"/>
              <a:t>2/5/2023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3729982-FFDC-4771-BC60-CD1468B6D3C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EMPLOYEE MANAGEMENT SYSTEM</a:t>
            </a:r>
            <a:br>
              <a:rPr lang="en-IN" dirty="0"/>
            </a:b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Salary management module</a:t>
            </a:r>
          </a:p>
          <a:p>
            <a:r>
              <a:rPr lang="en-IN" dirty="0"/>
              <a:t>Leave Module</a:t>
            </a:r>
          </a:p>
          <a:p>
            <a:r>
              <a:rPr lang="en-IN" dirty="0"/>
              <a:t>Attendance Module</a:t>
            </a:r>
          </a:p>
          <a:p>
            <a:r>
              <a:rPr lang="en-IN" dirty="0"/>
              <a:t>Login Module</a:t>
            </a:r>
            <a:endParaRPr lang="en-IN" b="1" dirty="0"/>
          </a:p>
          <a:p>
            <a:endParaRPr lang="en-IN" dirty="0"/>
          </a:p>
        </p:txBody>
      </p:sp>
      <p:sp>
        <p:nvSpPr>
          <p:cNvPr id="3" name="Title 2"/>
          <p:cNvSpPr>
            <a:spLocks noGrp="1"/>
          </p:cNvSpPr>
          <p:nvPr>
            <p:ph type="title"/>
          </p:nvPr>
        </p:nvSpPr>
        <p:spPr/>
        <p:txBody>
          <a:bodyPr>
            <a:normAutofit fontScale="90000"/>
          </a:bodyPr>
          <a:lstStyle/>
          <a:p>
            <a:r>
              <a:rPr lang="en-IN" dirty="0"/>
              <a:t>MODULES</a:t>
            </a:r>
            <a:br>
              <a:rPr lang="en-IN"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B365A4-015F-4FEF-B8E9-F3363342651E}"/>
              </a:ext>
            </a:extLst>
          </p:cNvPr>
          <p:cNvSpPr>
            <a:spLocks noGrp="1"/>
          </p:cNvSpPr>
          <p:nvPr>
            <p:ph idx="1"/>
          </p:nvPr>
        </p:nvSpPr>
        <p:spPr/>
        <p:txBody>
          <a:bodyPr/>
          <a:lstStyle/>
          <a:p>
            <a:r>
              <a:rPr lang="en-IN" b="1" dirty="0"/>
              <a:t>Manager and User Login</a:t>
            </a:r>
            <a:endParaRPr lang="en-IN" dirty="0"/>
          </a:p>
          <a:p>
            <a:pPr marL="365760" lvl="1" indent="0">
              <a:buNone/>
            </a:pPr>
            <a:r>
              <a:rPr lang="en-IN" dirty="0"/>
              <a:t>	Manager and employee both can login this portal. Every users have own credential. Which make secure to display the details. Manager’s can’t seen others employees details.</a:t>
            </a:r>
          </a:p>
          <a:p>
            <a:pPr marL="365760" lvl="1" indent="0">
              <a:buNone/>
            </a:pPr>
            <a:endParaRPr lang="en-IN" dirty="0"/>
          </a:p>
          <a:p>
            <a:r>
              <a:rPr lang="en-IN" b="1" dirty="0"/>
              <a:t>Leave Request:</a:t>
            </a:r>
          </a:p>
          <a:p>
            <a:pPr marL="603504" lvl="2" indent="0">
              <a:buNone/>
            </a:pPr>
            <a:r>
              <a:rPr lang="en-IN" dirty="0"/>
              <a:t>	Employee should sending the leave request before  taking a leave. The request was accept by administrator. If the administrator does not accepting the leave request employee can’t to take a leave. So manager can find who are all taking a leave on today.</a:t>
            </a:r>
          </a:p>
          <a:p>
            <a:endParaRPr lang="en-IN" dirty="0"/>
          </a:p>
        </p:txBody>
      </p:sp>
      <p:sp>
        <p:nvSpPr>
          <p:cNvPr id="3" name="Title 2">
            <a:extLst>
              <a:ext uri="{FF2B5EF4-FFF2-40B4-BE49-F238E27FC236}">
                <a16:creationId xmlns:a16="http://schemas.microsoft.com/office/drawing/2014/main" id="{E98A6B85-E1C5-4F9C-B33B-D555D8B98750}"/>
              </a:ext>
            </a:extLst>
          </p:cNvPr>
          <p:cNvSpPr>
            <a:spLocks noGrp="1"/>
          </p:cNvSpPr>
          <p:nvPr>
            <p:ph type="title"/>
          </p:nvPr>
        </p:nvSpPr>
        <p:spPr/>
        <p:txBody>
          <a:bodyPr/>
          <a:lstStyle/>
          <a:p>
            <a:r>
              <a:rPr lang="en-IN" dirty="0"/>
              <a:t>Modules</a:t>
            </a:r>
          </a:p>
        </p:txBody>
      </p:sp>
    </p:spTree>
    <p:extLst>
      <p:ext uri="{BB962C8B-B14F-4D97-AF65-F5344CB8AC3E}">
        <p14:creationId xmlns:p14="http://schemas.microsoft.com/office/powerpoint/2010/main" val="1181897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150059"/>
          </a:xfrm>
        </p:spPr>
        <p:txBody>
          <a:bodyPr>
            <a:normAutofit/>
          </a:bodyPr>
          <a:lstStyle/>
          <a:p>
            <a:r>
              <a:rPr lang="en-IN" b="1" dirty="0"/>
              <a:t>Leave Apply</a:t>
            </a:r>
          </a:p>
          <a:p>
            <a:pPr marL="630936" lvl="2" indent="0">
              <a:buNone/>
            </a:pPr>
            <a:r>
              <a:rPr lang="en-IN" dirty="0"/>
              <a:t>Manager has seen the requested employees leave request and they decide to accept or reject the leave request. Once they accept or rejected the request then the employee will get notify</a:t>
            </a:r>
          </a:p>
          <a:p>
            <a:endParaRPr lang="en-IN" b="1" dirty="0"/>
          </a:p>
          <a:p>
            <a:r>
              <a:rPr lang="en-IN" b="1" dirty="0"/>
              <a:t>Salary Management</a:t>
            </a:r>
            <a:endParaRPr lang="en-IN" dirty="0"/>
          </a:p>
          <a:p>
            <a:pPr marL="603504" lvl="2" indent="0">
              <a:buNone/>
            </a:pPr>
            <a:r>
              <a:rPr lang="en-IN" dirty="0"/>
              <a:t>		Salary management module is used managing the salary details for employees. Admin can manage all the employees salary details. Every month we can generate the payslip by admin.</a:t>
            </a:r>
            <a:endParaRPr lang="en-IN" b="1" dirty="0"/>
          </a:p>
          <a:p>
            <a:endParaRPr lang="en-IN" dirty="0"/>
          </a:p>
        </p:txBody>
      </p:sp>
      <p:sp>
        <p:nvSpPr>
          <p:cNvPr id="3" name="Title 2"/>
          <p:cNvSpPr>
            <a:spLocks noGrp="1"/>
          </p:cNvSpPr>
          <p:nvPr>
            <p:ph type="title"/>
          </p:nvPr>
        </p:nvSpPr>
        <p:spPr>
          <a:xfrm>
            <a:off x="457200" y="274638"/>
            <a:ext cx="8229600" cy="368280"/>
          </a:xfrm>
        </p:spPr>
        <p:txBody>
          <a:bodyPr>
            <a:normAutofit fontScale="90000"/>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Level 0</a:t>
            </a:r>
            <a:endParaRPr lang="en-IN" dirty="0"/>
          </a:p>
        </p:txBody>
      </p:sp>
      <p:sp>
        <p:nvSpPr>
          <p:cNvPr id="3" name="Title 2"/>
          <p:cNvSpPr>
            <a:spLocks noGrp="1"/>
          </p:cNvSpPr>
          <p:nvPr>
            <p:ph type="title"/>
          </p:nvPr>
        </p:nvSpPr>
        <p:spPr/>
        <p:txBody>
          <a:bodyPr>
            <a:normAutofit fontScale="90000"/>
          </a:bodyPr>
          <a:lstStyle/>
          <a:p>
            <a:r>
              <a:rPr lang="en-IN" dirty="0"/>
              <a:t>Data  Flow Diagram</a:t>
            </a:r>
            <a:br>
              <a:rPr lang="en-IN" dirty="0"/>
            </a:br>
            <a:endParaRPr lang="en-IN" dirty="0"/>
          </a:p>
        </p:txBody>
      </p:sp>
      <p:pic>
        <p:nvPicPr>
          <p:cNvPr id="6" name="Picture 5">
            <a:extLst>
              <a:ext uri="{FF2B5EF4-FFF2-40B4-BE49-F238E27FC236}">
                <a16:creationId xmlns:a16="http://schemas.microsoft.com/office/drawing/2014/main" id="{537500D9-6E67-4D43-BD0C-8BF9AE8E1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230" y="3000374"/>
            <a:ext cx="5527045" cy="10766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LEVEL 1:</a:t>
            </a:r>
          </a:p>
          <a:p>
            <a:endParaRPr lang="en-IN" dirty="0"/>
          </a:p>
        </p:txBody>
      </p:sp>
      <p:sp>
        <p:nvSpPr>
          <p:cNvPr id="3" name="Title 2"/>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3528E1A5-F471-4F92-A64A-A2F6E651D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463741"/>
            <a:ext cx="4210050" cy="5543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r>
              <a:rPr lang="en-IN" sz="6600" dirty="0">
                <a:solidFill>
                  <a:schemeClr val="accent4"/>
                </a:solidFill>
              </a:rPr>
              <a:t>Thank you.....</a:t>
            </a:r>
            <a:r>
              <a:rPr lang="en-IN" dirty="0">
                <a:solidFill>
                  <a:schemeClr val="accent2">
                    <a:lumMod val="50000"/>
                  </a:schemeClr>
                </a:solidFill>
              </a:rPr>
              <a:t>	</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a:t>Employees are the backbone of any company therefore their management plays a major role in deciding the success of an organization [1]. Employees Management Software makes it easy for the employer to keep track of all records. This software allows the administrator to edit employees, add new employees, transfer/promote/terminate employees. Each employee in the database is associated with a position can be added and edited when need arises. Employees can be transferred between positions easily without having to retype back their information in the database. You can check to see if there are duplicate positions/employees in the database. Most of all, the employer can assign tasks to employees and assess their progress in order to keep track of employee performance. </a:t>
            </a:r>
          </a:p>
          <a:p>
            <a:endParaRPr lang="en" dirty="0"/>
          </a:p>
          <a:p>
            <a:endParaRPr lang="en-IN" dirty="0"/>
          </a:p>
        </p:txBody>
      </p:sp>
      <p:sp>
        <p:nvSpPr>
          <p:cNvPr id="3" name="Title 2"/>
          <p:cNvSpPr>
            <a:spLocks noGrp="1"/>
          </p:cNvSpPr>
          <p:nvPr>
            <p:ph type="title"/>
          </p:nvPr>
        </p:nvSpPr>
        <p:spPr/>
        <p:txBody>
          <a:bodyPr/>
          <a:lstStyle/>
          <a:p>
            <a:r>
              <a:rPr lang="en-IN" dirty="0"/>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IN" dirty="0"/>
              <a:t>A flexible and easy to use Employee Management software solution for small and medium sized companies provides modules for personnel information management thereby organization and companies are able to manage the crucial organization asset – people [2]. The combination of these modules into one application assures the perfect platform for re-engineering and aligning Human Resource processes along with the organizational goals. This system brings about an easy way of maintaining the details of employees working in any organization. </a:t>
            </a:r>
          </a:p>
          <a:p>
            <a:endParaRPr lang="en-IN" dirty="0"/>
          </a:p>
          <a:p>
            <a:r>
              <a:rPr lang="en-IN" dirty="0"/>
              <a:t>It is simple to understand and can be used by anyone who is not even familiar with simple employees system. It is user friendly and just asks the user to follow step by step operations by giving easy to follow options. It is fast and can perform many operations for a company. </a:t>
            </a:r>
          </a:p>
          <a:p>
            <a:r>
              <a:rPr lang="en-IN" dirty="0"/>
              <a:t>The goal of this project is to design and develop an employee management system to fill existing gaps in the electronic management of employees</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87521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Processor				:  P 4 700 GHz.</a:t>
            </a:r>
          </a:p>
          <a:p>
            <a:r>
              <a:rPr lang="en-IN" dirty="0"/>
              <a:t>RAM					:  256MB RAM</a:t>
            </a:r>
          </a:p>
          <a:p>
            <a:r>
              <a:rPr lang="en-IN" dirty="0"/>
              <a:t>Hard Disk Drive				:  40 GB HDD</a:t>
            </a:r>
          </a:p>
          <a:p>
            <a:endParaRPr lang="en-IN" dirty="0"/>
          </a:p>
        </p:txBody>
      </p:sp>
      <p:sp>
        <p:nvSpPr>
          <p:cNvPr id="3" name="Title 2"/>
          <p:cNvSpPr>
            <a:spLocks noGrp="1"/>
          </p:cNvSpPr>
          <p:nvPr>
            <p:ph type="title"/>
          </p:nvPr>
        </p:nvSpPr>
        <p:spPr/>
        <p:txBody>
          <a:bodyPr>
            <a:normAutofit/>
          </a:bodyPr>
          <a:lstStyle/>
          <a:p>
            <a:r>
              <a:rPr lang="en-IN" dirty="0"/>
              <a:t>Hardware Specification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Operating System 			:  Windows XP/7/8/10</a:t>
            </a:r>
          </a:p>
          <a:p>
            <a:r>
              <a:rPr lang="en-IN" dirty="0"/>
              <a:t>Front End				:  JAVA			</a:t>
            </a:r>
          </a:p>
          <a:p>
            <a:r>
              <a:rPr lang="en-IN" dirty="0"/>
              <a:t>Back End				:  MY SQL</a:t>
            </a:r>
          </a:p>
          <a:p>
            <a:endParaRPr lang="en-IN" dirty="0"/>
          </a:p>
        </p:txBody>
      </p:sp>
      <p:sp>
        <p:nvSpPr>
          <p:cNvPr id="3" name="Title 2"/>
          <p:cNvSpPr>
            <a:spLocks noGrp="1"/>
          </p:cNvSpPr>
          <p:nvPr>
            <p:ph type="title"/>
          </p:nvPr>
        </p:nvSpPr>
        <p:spPr/>
        <p:txBody>
          <a:bodyPr>
            <a:normAutofit fontScale="90000"/>
          </a:bodyPr>
          <a:lstStyle/>
          <a:p>
            <a:r>
              <a:rPr lang="en-IN" dirty="0"/>
              <a:t>Software Specification</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 this existing system very hard to managing the employees manually. Sometimes it has taken more to search one particular employees. This will take too much time to find one employee. </a:t>
            </a:r>
          </a:p>
          <a:p>
            <a:endParaRPr lang="en-IN" dirty="0"/>
          </a:p>
        </p:txBody>
      </p:sp>
      <p:sp>
        <p:nvSpPr>
          <p:cNvPr id="3" name="Title 2"/>
          <p:cNvSpPr>
            <a:spLocks noGrp="1"/>
          </p:cNvSpPr>
          <p:nvPr>
            <p:ph type="title"/>
          </p:nvPr>
        </p:nvSpPr>
        <p:spPr/>
        <p:txBody>
          <a:bodyPr>
            <a:normAutofit fontScale="90000"/>
          </a:bodyPr>
          <a:lstStyle/>
          <a:p>
            <a:r>
              <a:rPr lang="en-IN" dirty="0"/>
              <a:t>EXISTING SYSTEM</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It takes too much time to find employee</a:t>
            </a:r>
          </a:p>
          <a:p>
            <a:r>
              <a:rPr lang="en-IN" dirty="0"/>
              <a:t>Can’t handle employee working hours</a:t>
            </a:r>
          </a:p>
          <a:p>
            <a:r>
              <a:rPr lang="en-IN" dirty="0"/>
              <a:t>We can’t track the employee </a:t>
            </a:r>
          </a:p>
          <a:p>
            <a:r>
              <a:rPr lang="en-IN" dirty="0"/>
              <a:t>Wasting paper based period</a:t>
            </a:r>
          </a:p>
          <a:p>
            <a:endParaRPr lang="en-IN" dirty="0"/>
          </a:p>
        </p:txBody>
      </p:sp>
      <p:sp>
        <p:nvSpPr>
          <p:cNvPr id="3" name="Title 2"/>
          <p:cNvSpPr>
            <a:spLocks noGrp="1"/>
          </p:cNvSpPr>
          <p:nvPr>
            <p:ph type="title"/>
          </p:nvPr>
        </p:nvSpPr>
        <p:spPr/>
        <p:txBody>
          <a:bodyPr>
            <a:normAutofit fontScale="90000"/>
          </a:bodyPr>
          <a:lstStyle/>
          <a:p>
            <a:r>
              <a:rPr lang="en-IN" dirty="0"/>
              <a:t>Disadvantages:</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	This system will be overcome these kind of issue, which makes to find and employees details at any time. We can track the employee immediately.  We can easily find the employee working hours also which may helps to find the employee who are taken leave on that day.</a:t>
            </a:r>
          </a:p>
          <a:p>
            <a:endParaRPr lang="en-IN" dirty="0"/>
          </a:p>
        </p:txBody>
      </p:sp>
      <p:sp>
        <p:nvSpPr>
          <p:cNvPr id="3" name="Title 2"/>
          <p:cNvSpPr>
            <a:spLocks noGrp="1"/>
          </p:cNvSpPr>
          <p:nvPr>
            <p:ph type="title"/>
          </p:nvPr>
        </p:nvSpPr>
        <p:spPr/>
        <p:txBody>
          <a:bodyPr>
            <a:normAutofit fontScale="90000"/>
          </a:bodyPr>
          <a:lstStyle/>
          <a:p>
            <a:r>
              <a:rPr lang="en-IN" dirty="0"/>
              <a:t>PROPOSED SYSTEM</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Tracking employees details</a:t>
            </a:r>
          </a:p>
          <a:p>
            <a:r>
              <a:rPr lang="en-IN" dirty="0"/>
              <a:t>Attractive interface</a:t>
            </a:r>
          </a:p>
          <a:p>
            <a:r>
              <a:rPr lang="en-IN" dirty="0"/>
              <a:t>Every one can using this software.</a:t>
            </a:r>
          </a:p>
          <a:p>
            <a:r>
              <a:rPr lang="en-IN" dirty="0"/>
              <a:t>Low cost and high benefit</a:t>
            </a:r>
          </a:p>
          <a:p>
            <a:endParaRPr lang="en-IN" dirty="0"/>
          </a:p>
        </p:txBody>
      </p:sp>
      <p:sp>
        <p:nvSpPr>
          <p:cNvPr id="3" name="Title 2"/>
          <p:cNvSpPr>
            <a:spLocks noGrp="1"/>
          </p:cNvSpPr>
          <p:nvPr>
            <p:ph type="title"/>
          </p:nvPr>
        </p:nvSpPr>
        <p:spPr/>
        <p:txBody>
          <a:bodyPr>
            <a:normAutofit fontScale="90000"/>
          </a:bodyPr>
          <a:lstStyle/>
          <a:p>
            <a:r>
              <a:rPr lang="en-IN" dirty="0"/>
              <a:t>Advantages:</a:t>
            </a: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TotalTime>
  <Words>687</Words>
  <Application>Microsoft Office PowerPoint</Application>
  <PresentationFormat>On-screen Show (4:3)</PresentationFormat>
  <Paragraphs>52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Lucida Sans Unicode</vt:lpstr>
      <vt:lpstr>Verdana</vt:lpstr>
      <vt:lpstr>Wingdings 2</vt:lpstr>
      <vt:lpstr>Wingdings 3</vt:lpstr>
      <vt:lpstr>Concourse</vt:lpstr>
      <vt:lpstr>EMPLOYEE MANAGEMENT SYSTEM </vt:lpstr>
      <vt:lpstr>ABSTRACT</vt:lpstr>
      <vt:lpstr>PowerPoint Presentation</vt:lpstr>
      <vt:lpstr>Hardware Specification</vt:lpstr>
      <vt:lpstr>Software Specification </vt:lpstr>
      <vt:lpstr>EXISTING SYSTEM </vt:lpstr>
      <vt:lpstr>Disadvantages: </vt:lpstr>
      <vt:lpstr>PROPOSED SYSTEM </vt:lpstr>
      <vt:lpstr>Advantages: </vt:lpstr>
      <vt:lpstr>MODULES </vt:lpstr>
      <vt:lpstr>Modules</vt:lpstr>
      <vt:lpstr>PowerPoint Presentation</vt:lpstr>
      <vt:lpstr>Data  Flow Diagram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ELECTION SYSTEM</dc:title>
  <dc:creator>Admin</dc:creator>
  <cp:lastModifiedBy>Gokul Krish</cp:lastModifiedBy>
  <cp:revision>13</cp:revision>
  <dcterms:created xsi:type="dcterms:W3CDTF">2018-12-30T12:38:15Z</dcterms:created>
  <dcterms:modified xsi:type="dcterms:W3CDTF">2023-02-05T18:40:23Z</dcterms:modified>
</cp:coreProperties>
</file>