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8391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4526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5880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474461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018400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320241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2/6/2023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29287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677848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01218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67975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95748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77146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58528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6760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1973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0333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91331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pPr/>
              <a:t>2/6/2023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pPr/>
              <a:t>‹#›</a:t>
            </a:fld>
            <a:endParaRPr lang="en-US"/>
          </a:p>
        </p:txBody>
      </p:sp>
    </p:spTree>
    <p:extLst>
      <p:ext uri="{BB962C8B-B14F-4D97-AF65-F5344CB8AC3E}">
        <p14:creationId xmlns:p14="http://schemas.microsoft.com/office/powerpoint/2010/main" val="40928192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lstStyle/>
          <a:p>
            <a:r>
              <a:rPr lang="en-US"/>
              <a:t>FOOD ORDERING SYSTEM</a:t>
            </a:r>
            <a:endParaRPr lang="en-US" dirty="0"/>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7" name="Picture 6" descr="C:\Users\Madhan\Downloads\PPT\Image.png"/>
          <p:cNvPicPr/>
          <p:nvPr/>
        </p:nvPicPr>
        <p:blipFill>
          <a:blip r:embed="rId2"/>
          <a:srcRect/>
          <a:stretch>
            <a:fillRect/>
          </a:stretch>
        </p:blipFill>
        <p:spPr bwMode="auto">
          <a:xfrm>
            <a:off x="2989026" y="3901399"/>
            <a:ext cx="4916724" cy="1527851"/>
          </a:xfrm>
          <a:prstGeom prst="rect">
            <a:avLst/>
          </a:prstGeom>
          <a:noFill/>
          <a:ln w="9525">
            <a:noFill/>
            <a:miter lim="800000"/>
            <a:headEnd/>
            <a:tailEnd/>
          </a:ln>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3725" y="2562225"/>
            <a:ext cx="5543550" cy="390525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r>
              <a:rPr lang="en-US" sz="1500" dirty="0">
                <a:latin typeface="Calibri" panose="020F0502020204030204" pitchFamily="34" charset="0"/>
                <a:ea typeface="Times New Roman" panose="02020603050405020304" pitchFamily="18" charset="0"/>
                <a:cs typeface="Calibri" panose="020F0502020204030204" pitchFamily="34" charset="0"/>
              </a:rPr>
              <a:t>A Food ordering system is a used inside the hotel or restaurant, because this is not an online application, which application can use only inside the restaurant. Admin first should allocate the menu item list in the menu item list adding menu. Once the admin added the food items in the list will be displayed in the all the customer places. The customer can place the order in where he sitting in the place, no need to request food by the supplier. Once the order has been placing the kitchen server has receive some notification and he can prepare it. There are some modules are using this application which are may take differ from different scenario.</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r>
              <a:rPr lang="en-US" sz="1500" dirty="0">
                <a:latin typeface="Calibri" panose="020F0502020204030204" pitchFamily="34" charset="0"/>
                <a:ea typeface="Times New Roman" panose="02020603050405020304" pitchFamily="18" charset="0"/>
                <a:cs typeface="Calibri" panose="020F0502020204030204" pitchFamily="34" charset="0"/>
              </a:rPr>
              <a:t>This is very modern way to accessing the application, which is very user friendly and common application, here Front as JAVA and back end as SQL.</a:t>
            </a: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1164479" y="2565400"/>
            <a:ext cx="8825659" cy="3416300"/>
          </a:xfrm>
        </p:spPr>
        <p:txBody>
          <a:bodyPr>
            <a:normAutofit fontScale="92500" lnSpcReduction="10000"/>
          </a:bodyPr>
          <a:lstStyle/>
          <a:p>
            <a:endParaRPr lang="en-US" dirty="0">
              <a:latin typeface="Calibri" panose="020F0502020204030204" pitchFamily="34" charset="0"/>
              <a:ea typeface="Times New Roman" panose="02020603050405020304" pitchFamily="18" charset="0"/>
            </a:endParaRPr>
          </a:p>
          <a:p>
            <a:r>
              <a:rPr lang="en-US" dirty="0">
                <a:latin typeface="Calibri" panose="020F0502020204030204" pitchFamily="34" charset="0"/>
                <a:ea typeface="Times New Roman" panose="02020603050405020304" pitchFamily="18" charset="0"/>
              </a:rPr>
              <a:t>Before the food ordering system, a customer needs to first ask menu list from waiter then choose menu then again call waiter then order the food. Which could be takes more time to ordering a single food. Sometimes if the waiter has busy with some customer it make some irritate feeling to the canteen. So, its very hard to maintain the canteen system.</a:t>
            </a:r>
          </a:p>
          <a:p>
            <a:pPr>
              <a:buNone/>
            </a:pPr>
            <a:endParaRPr lang="en-IN" dirty="0"/>
          </a:p>
          <a:p>
            <a:pPr marL="0" indent="0">
              <a:buNone/>
            </a:pPr>
            <a:r>
              <a:rPr lang="en-US" b="1" kern="100" dirty="0">
                <a:latin typeface="Times New Roman" panose="02020603050405020304" pitchFamily="18" charset="0"/>
              </a:rPr>
              <a:t>Disadvantages</a:t>
            </a:r>
          </a:p>
          <a:p>
            <a:pPr lvl="0">
              <a:buFont typeface="Arial" pitchFamily="34" charset="0"/>
              <a:buChar char="•"/>
            </a:pPr>
            <a:r>
              <a:rPr lang="en-US" dirty="0">
                <a:latin typeface="Calibri" panose="020F0502020204030204" pitchFamily="34" charset="0"/>
                <a:ea typeface="Times New Roman" panose="02020603050405020304" pitchFamily="18" charset="0"/>
              </a:rPr>
              <a:t>Customer don’t know about the food details</a:t>
            </a:r>
            <a:endParaRPr lang="en-IN" dirty="0">
              <a:latin typeface="Calibri" panose="020F0502020204030204" pitchFamily="34" charset="0"/>
              <a:ea typeface="Times New Roman" panose="02020603050405020304" pitchFamily="18" charset="0"/>
            </a:endParaRPr>
          </a:p>
          <a:p>
            <a:pPr lvl="0">
              <a:buFont typeface="Arial" pitchFamily="34" charset="0"/>
              <a:buChar char="•"/>
            </a:pPr>
            <a:r>
              <a:rPr lang="en-US" dirty="0">
                <a:latin typeface="Calibri" panose="020F0502020204030204" pitchFamily="34" charset="0"/>
                <a:ea typeface="Times New Roman" panose="02020603050405020304" pitchFamily="18" charset="0"/>
              </a:rPr>
              <a:t>Waste of time to waiting for a waiter.</a:t>
            </a:r>
            <a:endParaRPr lang="en-IN" dirty="0">
              <a:latin typeface="Calibri" panose="020F0502020204030204" pitchFamily="34" charset="0"/>
              <a:ea typeface="Times New Roman" panose="02020603050405020304" pitchFamily="18" charset="0"/>
            </a:endParaRPr>
          </a:p>
          <a:p>
            <a:pPr lvl="0">
              <a:buFont typeface="Arial" pitchFamily="34" charset="0"/>
              <a:buChar char="•"/>
            </a:pPr>
            <a:r>
              <a:rPr lang="en-US" dirty="0">
                <a:latin typeface="Calibri" panose="020F0502020204030204" pitchFamily="34" charset="0"/>
                <a:ea typeface="Times New Roman" panose="02020603050405020304" pitchFamily="18" charset="0"/>
              </a:rPr>
              <a:t>Easy to ordering a food</a:t>
            </a:r>
            <a:endParaRPr lang="en-IN" dirty="0">
              <a:latin typeface="Calibri" panose="020F0502020204030204" pitchFamily="34"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dirty="0">
                <a:latin typeface="Calibri" panose="020F0502020204030204" pitchFamily="34" charset="0"/>
                <a:ea typeface="Times New Roman" panose="02020603050405020304" pitchFamily="18" charset="0"/>
              </a:rPr>
              <a:t>This system helps to ordering a food manually by the customer. Customer can choose their favorite food without asking the waiter. This might be reducing time of ordering a food. Every tables have one system, with this system helps to ordering a food, then the order will be visible to the cooking team they will saw and preparing and delivering a food. </a:t>
            </a:r>
            <a:endParaRPr lang="en-IN"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Advantages</a:t>
            </a:r>
          </a:p>
          <a:p>
            <a:pPr>
              <a:buFont typeface="Arial" pitchFamily="34" charset="0"/>
              <a:buChar char="•"/>
            </a:pPr>
            <a:r>
              <a:rPr lang="en-US" dirty="0">
                <a:latin typeface="Calibri" panose="020F0502020204030204" pitchFamily="34" charset="0"/>
                <a:ea typeface="Times New Roman" panose="02020603050405020304" pitchFamily="18" charset="0"/>
              </a:rPr>
              <a:t>Attractive user interface</a:t>
            </a:r>
            <a:endParaRPr lang="en-IN" dirty="0">
              <a:latin typeface="Calibri" panose="020F0502020204030204" pitchFamily="34" charset="0"/>
              <a:ea typeface="Times New Roman" panose="02020603050405020304" pitchFamily="18" charset="0"/>
            </a:endParaRPr>
          </a:p>
          <a:p>
            <a:pPr>
              <a:buFont typeface="Arial" pitchFamily="34" charset="0"/>
              <a:buChar char="•"/>
            </a:pPr>
            <a:r>
              <a:rPr lang="en-US" dirty="0">
                <a:latin typeface="Calibri" panose="020F0502020204030204" pitchFamily="34" charset="0"/>
                <a:ea typeface="Times New Roman" panose="02020603050405020304" pitchFamily="18" charset="0"/>
              </a:rPr>
              <a:t>Every user can be easily to use this software. </a:t>
            </a:r>
            <a:endParaRPr lang="en-IN" dirty="0">
              <a:latin typeface="Calibri" panose="020F0502020204030204" pitchFamily="34" charset="0"/>
              <a:ea typeface="Times New Roman" panose="02020603050405020304" pitchFamily="18" charset="0"/>
            </a:endParaRPr>
          </a:p>
          <a:p>
            <a:pPr>
              <a:buFont typeface="Arial" pitchFamily="34" charset="0"/>
              <a:buChar char="•"/>
            </a:pPr>
            <a:r>
              <a:rPr lang="en-US" dirty="0">
                <a:latin typeface="Calibri" panose="020F0502020204030204" pitchFamily="34" charset="0"/>
                <a:ea typeface="Times New Roman" panose="02020603050405020304" pitchFamily="18" charset="0"/>
              </a:rPr>
              <a:t>Taking less time to ordering a food</a:t>
            </a:r>
            <a:endParaRPr lang="en-IN" dirty="0">
              <a:latin typeface="Calibri" panose="020F0502020204030204" pitchFamily="34" charset="0"/>
              <a:ea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lvl="0"/>
            <a:r>
              <a:rPr lang="en-US" sz="1700" dirty="0">
                <a:latin typeface="Calibri" panose="020F0502020204030204" pitchFamily="34" charset="0"/>
                <a:ea typeface="Times New Roman" panose="02020603050405020304" pitchFamily="18" charset="0"/>
                <a:cs typeface="Calibri" panose="020F0502020204030204" pitchFamily="34" charset="0"/>
              </a:rPr>
              <a:t>Menu list entry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menu list details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Food order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Food order history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Billing details</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Menu Items Entry</a:t>
            </a: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Menu items was added by admin, these menu items will change daily base. Customer can easily find what are the dishes are available now, then they will order his favorite food.</a:t>
            </a:r>
            <a:endParaRPr lang="en-IN" sz="17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lnSpcReduction="10000"/>
          </a:bodyPr>
          <a:lstStyle/>
          <a:p>
            <a:pPr>
              <a:buNone/>
            </a:pP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Menu List Details</a:t>
            </a: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This module will show all the details for the menu items, this is an main module user able to see this menu item list and make an order from the table,</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Food order</a:t>
            </a: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Once customer was given an order the order was send to the waiter, the waiter will be verifying and delivered that order.</a:t>
            </a:r>
            <a:endParaRPr lang="en-IN" sz="17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2F69-923A-4F80-8469-FB9067E3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DDDC8A-04BB-42C9-B0EC-BF82D0492888}"/>
              </a:ext>
            </a:extLst>
          </p:cNvPr>
          <p:cNvSpPr>
            <a:spLocks noGrp="1"/>
          </p:cNvSpPr>
          <p:nvPr>
            <p:ph idx="1"/>
          </p:nvPr>
        </p:nvSpPr>
        <p:spPr/>
        <p:txBody>
          <a:bodyPr>
            <a:normAutofit fontScale="92500" lnSpcReduction="10000"/>
          </a:bodyPr>
          <a:lstStyle/>
          <a:p>
            <a:pPr>
              <a:buNone/>
            </a:pPr>
            <a:endParaRPr lang="en-US"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Food order history</a:t>
            </a:r>
          </a:p>
          <a:p>
            <a:pPr>
              <a:buNone/>
            </a:pPr>
            <a:endParaRPr lang="en-IN" sz="1700"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Waiter can check the food order details, every table has unique screen to view the order history, once the order has done, they will provide. These screens will show only for waiters.</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Billing Module</a:t>
            </a: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This module only shown to the manager and customers, they can check the table wise billing details as well. These processes can be monitored by the manager and collect the bill to cashier.</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Tree>
    <p:extLst>
      <p:ext uri="{BB962C8B-B14F-4D97-AF65-F5344CB8AC3E}">
        <p14:creationId xmlns:p14="http://schemas.microsoft.com/office/powerpoint/2010/main" val="312181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TotalTime>
  <Words>622</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Symbol</vt:lpstr>
      <vt:lpstr>Times New Roman</vt:lpstr>
      <vt:lpstr>Wingdings</vt:lpstr>
      <vt:lpstr>Wingdings 3</vt:lpstr>
      <vt:lpstr>Ion Boardroom</vt:lpstr>
      <vt:lpstr>FOOD ORDERING SYSTEM</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19</cp:revision>
  <dcterms:created xsi:type="dcterms:W3CDTF">2021-01-26T14:06:30Z</dcterms:created>
  <dcterms:modified xsi:type="dcterms:W3CDTF">2023-02-06T17:29:20Z</dcterms:modified>
</cp:coreProperties>
</file>