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69" d="100"/>
          <a:sy n="69" d="100"/>
        </p:scale>
        <p:origin x="77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1BBC3DF-4D3E-4D62-AC24-223E50BCC8DF}" type="slidenum">
              <a:rPr lang="en-US" smtClean="0"/>
              <a:t>‹#›</a:t>
            </a:fld>
            <a:endParaRPr lang="en-US"/>
          </a:p>
        </p:txBody>
      </p:sp>
    </p:spTree>
    <p:extLst>
      <p:ext uri="{BB962C8B-B14F-4D97-AF65-F5344CB8AC3E}">
        <p14:creationId xmlns:p14="http://schemas.microsoft.com/office/powerpoint/2010/main" val="166074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266086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01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96269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1C6E12D2-DA3A-480B-BCDF-BFB6C7EBE402}" type="datetimeFigureOut">
              <a:rPr lang="en-US" smtClean="0"/>
              <a:t>2/5/2023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1BBC3DF-4D3E-4D62-AC24-223E50BCC8DF}" type="slidenum">
              <a:rPr lang="en-US" smtClean="0"/>
              <a:t>‹#›</a:t>
            </a:fld>
            <a:endParaRPr lang="en-US"/>
          </a:p>
        </p:txBody>
      </p:sp>
    </p:spTree>
    <p:extLst>
      <p:ext uri="{BB962C8B-B14F-4D97-AF65-F5344CB8AC3E}">
        <p14:creationId xmlns:p14="http://schemas.microsoft.com/office/powerpoint/2010/main" val="28460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189886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E12D2-DA3A-480B-BCDF-BFB6C7EBE402}" type="datetimeFigureOut">
              <a:rPr lang="en-US" smtClean="0"/>
              <a:t>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000337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E12D2-DA3A-480B-BCDF-BFB6C7EBE402}" type="datetimeFigureOut">
              <a:rPr lang="en-US" smtClean="0"/>
              <a:t>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19851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E12D2-DA3A-480B-BCDF-BFB6C7EBE402}" type="datetimeFigureOut">
              <a:rPr lang="en-US" smtClean="0"/>
              <a:t>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3211191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69113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E12D2-DA3A-480B-BCDF-BFB6C7EBE402}" type="datetimeFigureOut">
              <a:rPr lang="en-US" smtClean="0"/>
              <a:t>2/5/2023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1BBC3DF-4D3E-4D62-AC24-223E50BCC8DF}" type="slidenum">
              <a:rPr lang="en-US" smtClean="0"/>
              <a:t>‹#›</a:t>
            </a:fld>
            <a:endParaRPr lang="en-US"/>
          </a:p>
        </p:txBody>
      </p:sp>
    </p:spTree>
    <p:extLst>
      <p:ext uri="{BB962C8B-B14F-4D97-AF65-F5344CB8AC3E}">
        <p14:creationId xmlns:p14="http://schemas.microsoft.com/office/powerpoint/2010/main" val="411392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C6E12D2-DA3A-480B-BCDF-BFB6C7EBE402}" type="datetimeFigureOut">
              <a:rPr lang="en-US" smtClean="0"/>
              <a:t>2/5/2023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1BBC3DF-4D3E-4D62-AC24-223E50BCC8DF}" type="slidenum">
              <a:rPr lang="en-US" smtClean="0"/>
              <a:t>‹#›</a:t>
            </a:fld>
            <a:endParaRPr lang="en-US"/>
          </a:p>
        </p:txBody>
      </p:sp>
    </p:spTree>
    <p:extLst>
      <p:ext uri="{BB962C8B-B14F-4D97-AF65-F5344CB8AC3E}">
        <p14:creationId xmlns:p14="http://schemas.microsoft.com/office/powerpoint/2010/main" val="165796120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079-2B1B-40AF-AEBC-3D4705E15124}"/>
              </a:ext>
            </a:extLst>
          </p:cNvPr>
          <p:cNvSpPr>
            <a:spLocks noGrp="1"/>
          </p:cNvSpPr>
          <p:nvPr>
            <p:ph type="ctrTitle"/>
          </p:nvPr>
        </p:nvSpPr>
        <p:spPr>
          <a:xfrm>
            <a:off x="2692398" y="2255444"/>
            <a:ext cx="6815669" cy="1515533"/>
          </a:xfrm>
        </p:spPr>
        <p:txBody>
          <a:bodyPr>
            <a:normAutofit fontScale="90000"/>
          </a:bodyPr>
          <a:lstStyle/>
          <a:p>
            <a:r>
              <a:rPr lang="en-US" dirty="0"/>
              <a:t>HOSPITAL APPOINTMENT SYSTEM</a:t>
            </a:r>
          </a:p>
        </p:txBody>
      </p:sp>
      <p:sp>
        <p:nvSpPr>
          <p:cNvPr id="3" name="Subtitle 2">
            <a:extLst>
              <a:ext uri="{FF2B5EF4-FFF2-40B4-BE49-F238E27FC236}">
                <a16:creationId xmlns:a16="http://schemas.microsoft.com/office/drawing/2014/main" id="{B9534E64-7AE3-404E-B86A-B8C0536DD8AE}"/>
              </a:ext>
            </a:extLst>
          </p:cNvPr>
          <p:cNvSpPr>
            <a:spLocks noGrp="1"/>
          </p:cNvSpPr>
          <p:nvPr>
            <p:ph type="subTitle" idx="1"/>
          </p:nvPr>
        </p:nvSpPr>
        <p:spPr>
          <a:xfrm>
            <a:off x="2692398" y="3962397"/>
            <a:ext cx="6815669" cy="1320802"/>
          </a:xfrm>
        </p:spPr>
        <p:txBody>
          <a:bodyPr/>
          <a:lstStyle/>
          <a:p>
            <a:endParaRPr lang="en-US" dirty="0"/>
          </a:p>
        </p:txBody>
      </p:sp>
    </p:spTree>
    <p:extLst>
      <p:ext uri="{BB962C8B-B14F-4D97-AF65-F5344CB8AC3E}">
        <p14:creationId xmlns:p14="http://schemas.microsoft.com/office/powerpoint/2010/main" val="1547292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1EEFF-B3ED-40E0-9C29-20B24F396040}"/>
              </a:ext>
            </a:extLst>
          </p:cNvPr>
          <p:cNvSpPr>
            <a:spLocks noGrp="1"/>
          </p:cNvSpPr>
          <p:nvPr>
            <p:ph type="title"/>
          </p:nvPr>
        </p:nvSpPr>
        <p:spPr/>
        <p:txBody>
          <a:bodyPr/>
          <a:lstStyle/>
          <a:p>
            <a:pPr algn="l"/>
            <a:r>
              <a:rPr lang="en-US" dirty="0"/>
              <a:t>Level 1:</a:t>
            </a:r>
          </a:p>
        </p:txBody>
      </p:sp>
      <p:pic>
        <p:nvPicPr>
          <p:cNvPr id="6" name="Content Placeholder 5">
            <a:extLst>
              <a:ext uri="{FF2B5EF4-FFF2-40B4-BE49-F238E27FC236}">
                <a16:creationId xmlns:a16="http://schemas.microsoft.com/office/drawing/2014/main" id="{3DC069DB-C653-4A40-9270-E1F6DE6C24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67017" y="242672"/>
            <a:ext cx="5655856" cy="5929528"/>
          </a:xfrm>
        </p:spPr>
      </p:pic>
    </p:spTree>
    <p:extLst>
      <p:ext uri="{BB962C8B-B14F-4D97-AF65-F5344CB8AC3E}">
        <p14:creationId xmlns:p14="http://schemas.microsoft.com/office/powerpoint/2010/main" val="1535404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B6BD-6029-4719-B606-0057CD8A37C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B7A32F1A-EEE9-4FAF-8505-D230D3A96A68}"/>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22466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E3D-CF41-4632-AEB2-4BE6F92E974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854B835-7BC2-467F-A535-7DE21884A81B}"/>
              </a:ext>
            </a:extLst>
          </p:cNvPr>
          <p:cNvSpPr>
            <a:spLocks noGrp="1"/>
          </p:cNvSpPr>
          <p:nvPr>
            <p:ph idx="1"/>
          </p:nvPr>
        </p:nvSpPr>
        <p:spPr/>
        <p:txBody>
          <a:bodyPr>
            <a:normAutofit/>
          </a:bodyPr>
          <a:lstStyle/>
          <a:p>
            <a:pPr indent="457200">
              <a:lnSpc>
                <a:spcPct val="150000"/>
              </a:lnSpc>
              <a:spcAft>
                <a:spcPts val="800"/>
              </a:spcAft>
            </a:pPr>
            <a:r>
              <a:rPr lang="en-US" sz="1800" dirty="0">
                <a:effectLst/>
                <a:latin typeface="Times New Roman" panose="02020603050405020304" pitchFamily="18" charset="0"/>
                <a:ea typeface="Times New Roman" panose="02020603050405020304" pitchFamily="18" charset="0"/>
                <a:cs typeface="Calibri" panose="020F0502020204030204" pitchFamily="34" charset="0"/>
              </a:rPr>
              <a:t>A hospital appointment management system project is that for communicating between the patients and nurse, the patient can easily find about the hospital details and etc.… In this hospital management system first, the patient should have an entry with by using mobile number, if the patient has to be check first time the patient call be called new patient. Every patient record will be maintained by the hospital software. Also, we give an appointment to the doctors with patient needed. Then we can be calculated daily hospital bill by using this software. Which is a very long-term project we have to take only some basic thing module.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6555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D01C-8D37-4F3A-B329-D9C66B48A509}"/>
              </a:ext>
            </a:extLst>
          </p:cNvPr>
          <p:cNvSpPr>
            <a:spLocks noGrp="1"/>
          </p:cNvSpPr>
          <p:nvPr>
            <p:ph type="title"/>
          </p:nvPr>
        </p:nvSpPr>
        <p:spPr/>
        <p:txBody>
          <a:bodyPr/>
          <a:lstStyle/>
          <a:p>
            <a:r>
              <a:rPr lang="en-US" sz="1800" b="1" dirty="0">
                <a:effectLst/>
                <a:latin typeface="Times New Roman" panose="02020603050405020304" pitchFamily="18" charset="0"/>
                <a:ea typeface="Calibri" panose="020F0502020204030204" pitchFamily="34" charset="0"/>
              </a:rPr>
              <a:t> HARDWARE SPECFICATION</a:t>
            </a:r>
            <a:endParaRPr lang="en-US" dirty="0"/>
          </a:p>
        </p:txBody>
      </p:sp>
      <p:sp>
        <p:nvSpPr>
          <p:cNvPr id="3" name="Content Placeholder 2">
            <a:extLst>
              <a:ext uri="{FF2B5EF4-FFF2-40B4-BE49-F238E27FC236}">
                <a16:creationId xmlns:a16="http://schemas.microsoft.com/office/drawing/2014/main" id="{D5EC0356-6C79-4D24-998C-29DE6C39D1B9}"/>
              </a:ext>
            </a:extLst>
          </p:cNvPr>
          <p:cNvSpPr>
            <a:spLocks noGrp="1"/>
          </p:cNvSpPr>
          <p:nvPr>
            <p:ph idx="1"/>
          </p:nvPr>
        </p:nvSpPr>
        <p:spPr/>
        <p:txBody>
          <a:bodyPr/>
          <a:lstStyle/>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Processor				:  P 4 700 GHz.</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RAM					:  4 GB RAM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SzPts val="1200"/>
              <a:buFont typeface="Wingdings" panose="05000000000000000000" pitchFamily="2" charset="2"/>
              <a:buChar char=""/>
              <a:tabLst>
                <a:tab pos="2667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Hard Disk Drive			:  180 GB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8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03AC-872F-4E85-AEE2-7A8E7C5BC087}"/>
              </a:ext>
            </a:extLst>
          </p:cNvPr>
          <p:cNvSpPr>
            <a:spLocks noGrp="1"/>
          </p:cNvSpPr>
          <p:nvPr>
            <p:ph type="title"/>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rPr>
              <a:t> SOFTWARE SPECIFICATION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F785B1C-3FC4-43FE-88A7-4F680B15B227}"/>
              </a:ext>
            </a:extLst>
          </p:cNvPr>
          <p:cNvSpPr>
            <a:spLocks noGrp="1"/>
          </p:cNvSpPr>
          <p:nvPr>
            <p:ph idx="1"/>
          </p:nvPr>
        </p:nvSpPr>
        <p:spPr/>
        <p:txBody>
          <a:bodyPr/>
          <a:lstStyle/>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7/8/10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  JAVA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0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Back End					:  MYSQL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3000"/>
              </a:lnSpc>
              <a:spcAft>
                <a:spcPts val="1000"/>
              </a:spcAft>
              <a:buNone/>
            </a:pPr>
            <a:br>
              <a:rPr lang="en-US" sz="1800" b="1" dirty="0">
                <a:effectLst/>
                <a:latin typeface="Times New Roman" panose="02020603050405020304" pitchFamily="18" charset="0"/>
                <a:ea typeface="Calibri" panose="020F0502020204030204" pitchFamily="34"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47836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6AEBB-53AB-4615-9F17-8505694A5C4F}"/>
              </a:ext>
            </a:extLst>
          </p:cNvPr>
          <p:cNvSpPr>
            <a:spLocks noGrp="1"/>
          </p:cNvSpPr>
          <p:nvPr>
            <p:ph type="title"/>
          </p:nvPr>
        </p:nvSpPr>
        <p:spPr/>
        <p:txBody>
          <a:bodyPr/>
          <a:lstStyle/>
          <a:p>
            <a:r>
              <a:rPr lang="en-US" dirty="0"/>
              <a:t>EXISTING SYSTEM</a:t>
            </a:r>
          </a:p>
        </p:txBody>
      </p:sp>
      <p:sp>
        <p:nvSpPr>
          <p:cNvPr id="3" name="Content Placeholder 2">
            <a:extLst>
              <a:ext uri="{FF2B5EF4-FFF2-40B4-BE49-F238E27FC236}">
                <a16:creationId xmlns:a16="http://schemas.microsoft.com/office/drawing/2014/main" id="{B678DDFF-0C1F-4E6A-A7AF-6FD81C2BA9CF}"/>
              </a:ext>
            </a:extLst>
          </p:cNvPr>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existing System provides basic functionality needed to be handled in a hospital management environment. There is no intelligence of a software in such cases. In the existing system all the patient details, Doctor availability details and medicines prescribed by the doctor is maintained by the receptionist. If a patient has to be admitted, we need to check the availability of that particular doctor which consumes a lot of time if done manually</a:t>
            </a:r>
          </a:p>
          <a:p>
            <a:pPr marL="0" marR="0" indent="0">
              <a:lnSpc>
                <a:spcPct val="150000"/>
              </a:lnSpc>
              <a:spcBef>
                <a:spcPts val="0"/>
              </a:spcBef>
              <a:spcAft>
                <a:spcPts val="800"/>
              </a:spcAft>
              <a:buNone/>
            </a:pPr>
            <a:r>
              <a:rPr lang="en-US" sz="1800" b="1" kern="100" dirty="0">
                <a:effectLst/>
                <a:latin typeface="Arial" panose="020B0604020202020204" pitchFamily="34" charset="0"/>
                <a:ea typeface="Calibri" panose="020F0502020204030204" pitchFamily="34" charset="0"/>
                <a:cs typeface="Arial" panose="020B0604020202020204" pitchFamily="34" charset="0"/>
              </a:rPr>
              <a:t>DISADVANTAGES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It is very difficult task to </a:t>
            </a:r>
            <a:r>
              <a:rPr lang="en-US" sz="1400" dirty="0">
                <a:latin typeface="Arial" panose="020B0604020202020204" pitchFamily="34" charset="0"/>
                <a:cs typeface="Arial" panose="020B0604020202020204" pitchFamily="34" charset="0"/>
              </a:rPr>
              <a:t>maintain all the details regarding the patient as far as existing system is considered</a:t>
            </a:r>
            <a:endParaRPr lang="en-US" sz="1600" dirty="0">
              <a:latin typeface="Arial" panose="020B060402020202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latin typeface="Arial" panose="020B0604020202020204" pitchFamily="34" charset="0"/>
                <a:cs typeface="Arial" panose="020B0604020202020204" pitchFamily="34" charset="0"/>
              </a:rPr>
              <a:t>There are also many loop holes when we look at the security of the systems</a:t>
            </a:r>
          </a:p>
          <a:p>
            <a:pPr marL="342900" marR="0" lvl="0" indent="-342900">
              <a:lnSpc>
                <a:spcPct val="150000"/>
              </a:lnSpc>
              <a:spcBef>
                <a:spcPts val="0"/>
              </a:spcBef>
              <a:spcAft>
                <a:spcPts val="0"/>
              </a:spcAft>
              <a:buFont typeface="Symbol" panose="05050102010706020507" pitchFamily="18" charset="2"/>
              <a:buChar char=""/>
            </a:pPr>
            <a:r>
              <a:rPr lang="en-US" sz="1800" dirty="0">
                <a:latin typeface="Arial" panose="020B0604020202020204" pitchFamily="34" charset="0"/>
                <a:cs typeface="Arial" panose="020B0604020202020204" pitchFamily="34" charset="0"/>
              </a:rPr>
              <a:t>Also there is no proper search technique to check persons information.</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9029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4710-71A8-410A-85F1-3F6B0BE3FAC7}"/>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76E19CB4-FA1C-4ED5-AFF1-B82455ED53A4}"/>
              </a:ext>
            </a:extLst>
          </p:cNvPr>
          <p:cNvSpPr>
            <a:spLocks noGrp="1"/>
          </p:cNvSpPr>
          <p:nvPr>
            <p:ph idx="1"/>
          </p:nvPr>
        </p:nvSpPr>
        <p:spPr/>
        <p:txBody>
          <a:bodyPr>
            <a:normAutofit/>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dirty="0"/>
              <a:t> In our proposed system, we are going to provide solutions to all the above mentioned problems. The System includes a web application accompanied by a microcontroller based hardware model. The web application serves patients with following facilities Online appointment booking.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50000"/>
              </a:lnSpc>
              <a:spcBef>
                <a:spcPts val="0"/>
              </a:spcBef>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600" dirty="0"/>
              <a:t>Our system ensures retention of patient’s data and its security </a:t>
            </a:r>
          </a:p>
          <a:p>
            <a:pPr marL="342900" marR="0" lvl="0" indent="-342900">
              <a:lnSpc>
                <a:spcPct val="150000"/>
              </a:lnSpc>
              <a:spcBef>
                <a:spcPts val="0"/>
              </a:spcBef>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All the process has been handling into the single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35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E879-44E2-4AFC-91C1-A644CA698A8B}"/>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C08555ED-5306-4AC3-82F6-94DC618DC81F}"/>
              </a:ext>
            </a:extLst>
          </p:cNvPr>
          <p:cNvSpPr>
            <a:spLocks noGrp="1"/>
          </p:cNvSpPr>
          <p:nvPr>
            <p:ph idx="1"/>
          </p:nvPr>
        </p:nvSpPr>
        <p:spPr/>
        <p:txBody>
          <a:bodyPr>
            <a:normAutofit/>
          </a:bodyPr>
          <a:lstStyle/>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Patient Registration</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is used to the hospital receptionist enters the login and collect the information from the patient details and save it. After the patient registration only the patient having an appointment for doctors.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spcAft>
                <a:spcPts val="0"/>
              </a:spcAft>
              <a:buNone/>
            </a:pPr>
            <a:r>
              <a:rPr lang="en-US" sz="1800" b="1" dirty="0">
                <a:effectLst/>
                <a:latin typeface="Calibri" panose="020F0502020204030204" pitchFamily="34" charset="0"/>
                <a:ea typeface="Calibri" panose="020F0502020204030204" pitchFamily="34" charset="0"/>
                <a:cs typeface="Calibri" panose="020F0502020204030204" pitchFamily="34" charset="0"/>
              </a:rPr>
              <a:t>Doctor Appointment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This module is used to the hospital receptionist have to give an appointment to a patient based on doctors. The user selects the doctor and give an appointment, finally the doctor will check what are the patients are admitted by them self.</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1502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2D7-81D8-4BA8-8D90-F0EA842C95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8F9E25-F29C-4FEA-ACB4-6D6057146BE7}"/>
              </a:ext>
            </a:extLst>
          </p:cNvPr>
          <p:cNvSpPr>
            <a:spLocks noGrp="1"/>
          </p:cNvSpPr>
          <p:nvPr>
            <p:ph idx="1"/>
          </p:nvPr>
        </p:nvSpPr>
        <p:spPr/>
        <p:txBody>
          <a:bodyPr>
            <a:normAutofit lnSpcReduction="10000"/>
          </a:bodyPr>
          <a:lstStyle/>
          <a:p>
            <a:pPr marL="342900" lvl="0" indent="-342900">
              <a:lnSpc>
                <a:spcPct val="107000"/>
              </a:lnSpc>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Appointment Patient details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In this module have to clarify the appointment patient details, every doctors has been enter the login and view their admitted patient who are all admitted and view their patient details also. </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Admit Room</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0"/>
              </a:spcAft>
            </a:pPr>
            <a:r>
              <a:rPr lang="en-US" sz="1800" dirty="0">
                <a:effectLst/>
                <a:latin typeface="Calibri" panose="020F0502020204030204" pitchFamily="34" charset="0"/>
                <a:ea typeface="Calibri" panose="020F0502020204030204" pitchFamily="34" charset="0"/>
                <a:cs typeface="Calibri" panose="020F0502020204030204" pitchFamily="34" charset="0"/>
              </a:rPr>
              <a:t>Patients has admitting the room by choosing the doctor details and room number. Room number are already registered in the system which can recaptured by the system. By choosing the room it will collect the information about the patient and disease.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Font typeface="+mj-lt"/>
              <a:buAutoNum type="arabicPeriod"/>
            </a:pPr>
            <a:r>
              <a:rPr lang="en-US" sz="1800" b="1" dirty="0">
                <a:effectLst/>
                <a:latin typeface="Calibri" panose="020F0502020204030204" pitchFamily="34" charset="0"/>
                <a:ea typeface="Calibri" panose="020F0502020204030204" pitchFamily="34" charset="0"/>
                <a:cs typeface="Calibri" panose="020F0502020204030204" pitchFamily="34" charset="0"/>
              </a:rPr>
              <a:t>Track Patient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nSpc>
                <a:spcPct val="107000"/>
              </a:lnSpc>
              <a:spcAft>
                <a:spcPts val="800"/>
              </a:spcAft>
            </a:pPr>
            <a:r>
              <a:rPr lang="en-US" sz="1800" dirty="0">
                <a:effectLst/>
                <a:latin typeface="Calibri" panose="020F0502020204030204" pitchFamily="34" charset="0"/>
                <a:ea typeface="Calibri" panose="020F0502020204030204" pitchFamily="34" charset="0"/>
                <a:cs typeface="Calibri" panose="020F0502020204030204" pitchFamily="34" charset="0"/>
              </a:rPr>
              <a:t>Also, can track the patient details by them mobile number. Which could be list out all the details about the patient. If the patient relatives or attender wants to know the patient details just they can share the mobile number and get the details.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4169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0D388-6C07-4546-918A-2B5A67408456}"/>
              </a:ext>
            </a:extLst>
          </p:cNvPr>
          <p:cNvSpPr>
            <a:spLocks noGrp="1"/>
          </p:cNvSpPr>
          <p:nvPr>
            <p:ph type="title"/>
          </p:nvPr>
        </p:nvSpPr>
        <p:spPr/>
        <p:txBody>
          <a:bodyPr/>
          <a:lstStyle/>
          <a:p>
            <a:r>
              <a:rPr lang="en-US" dirty="0"/>
              <a:t>Data Flow Diagram</a:t>
            </a:r>
          </a:p>
        </p:txBody>
      </p:sp>
      <p:sp>
        <p:nvSpPr>
          <p:cNvPr id="3" name="Content Placeholder 2">
            <a:extLst>
              <a:ext uri="{FF2B5EF4-FFF2-40B4-BE49-F238E27FC236}">
                <a16:creationId xmlns:a16="http://schemas.microsoft.com/office/drawing/2014/main" id="{4302C280-D2B7-46AA-9A87-E36DB7A0CB3D}"/>
              </a:ext>
            </a:extLst>
          </p:cNvPr>
          <p:cNvSpPr>
            <a:spLocks noGrp="1"/>
          </p:cNvSpPr>
          <p:nvPr>
            <p:ph idx="1"/>
          </p:nvPr>
        </p:nvSpPr>
        <p:spPr/>
        <p:txBody>
          <a:bodyPr/>
          <a:lstStyle/>
          <a:p>
            <a:r>
              <a:rPr lang="en-US" dirty="0"/>
              <a:t>Level 0 :</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6FCBBB4-4E45-4DFA-868E-24E8E6D507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292" y="3117273"/>
            <a:ext cx="5375564" cy="1625140"/>
          </a:xfrm>
          <a:prstGeom prst="rect">
            <a:avLst/>
          </a:prstGeom>
        </p:spPr>
      </p:pic>
    </p:spTree>
    <p:extLst>
      <p:ext uri="{BB962C8B-B14F-4D97-AF65-F5344CB8AC3E}">
        <p14:creationId xmlns:p14="http://schemas.microsoft.com/office/powerpoint/2010/main" val="35906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51</TotalTime>
  <Words>619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Rockwell</vt:lpstr>
      <vt:lpstr>Rockwell Condensed</vt:lpstr>
      <vt:lpstr>Symbol</vt:lpstr>
      <vt:lpstr>Times New Roman</vt:lpstr>
      <vt:lpstr>Wingdings</vt:lpstr>
      <vt:lpstr>Wood Type</vt:lpstr>
      <vt:lpstr>HOSPITAL APPOINTMENT SYSTEM</vt:lpstr>
      <vt:lpstr>ABSTRACT</vt:lpstr>
      <vt:lpstr> HARDWARE SPECFICATION</vt:lpstr>
      <vt:lpstr> SOFTWARE SPECIFICATION </vt:lpstr>
      <vt:lpstr>EXISTING SYSTEM</vt:lpstr>
      <vt:lpstr>PROPOSED SYSTEM</vt:lpstr>
      <vt:lpstr>Modules</vt:lpstr>
      <vt:lpstr>PowerPoint Presentation</vt:lpstr>
      <vt:lpstr>Data Flow Diagram</vt:lpstr>
      <vt:lpstr>Level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VOTING SYSTEM</dc:title>
  <dc:creator>Gokul Balasubramaniyam</dc:creator>
  <cp:lastModifiedBy>Gokul Krish</cp:lastModifiedBy>
  <cp:revision>16</cp:revision>
  <dcterms:created xsi:type="dcterms:W3CDTF">2021-01-26T14:06:30Z</dcterms:created>
  <dcterms:modified xsi:type="dcterms:W3CDTF">2023-02-05T17:42:59Z</dcterms:modified>
</cp:coreProperties>
</file>