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2537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51143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45530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556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422463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256036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8859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34496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731090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78390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5276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866446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5622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03344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44929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6E12D2-DA3A-480B-BCDF-BFB6C7EBE402}"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5421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38856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8024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C6E12D2-DA3A-480B-BCDF-BFB6C7EBE402}" type="datetimeFigureOut">
              <a:rPr lang="en-US" smtClean="0"/>
              <a:t>2/6/2023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164513678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1574801"/>
            <a:ext cx="6815669" cy="1515533"/>
          </a:xfrm>
        </p:spPr>
        <p:txBody>
          <a:bodyPr>
            <a:normAutofit/>
          </a:bodyPr>
          <a:lstStyle/>
          <a:p>
            <a:r>
              <a:rPr lang="en-US" dirty="0"/>
              <a:t>INSURANCE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17427D62-6420-45C8-81E5-C07368768DD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CBB7A85-16BC-4F22-9413-484987CB36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74470" y="642512"/>
            <a:ext cx="7742886" cy="5874482"/>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92500"/>
          </a:bodyPr>
          <a:lstStyle/>
          <a:p>
            <a:pPr marL="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This project insurance management system deals with insurance. This tool taking care of the policy in using tracking the details of the customer. Customer can apply and view their insurance policy details. The main objective of the application is to automate all the possible functionalities of insurance and provide the insurance service to the customers. Using this system agents and customers can know the details about present policies, new policies, policy specifications, policy terms and conditions, etc. This system also calculates agent commission is based upon customer policy registration.</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This system maintains profile management of all policy holders. This system providing interface to customer that helps to him to know his policy details. Payment process also like ecommerce transaction. Customers can pay their policies. The payment processes are hassle-free and customer can complete a transaction at a much lesser time.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Processor				:  P 4 700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ghz.</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Ram					:  4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gb</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ram</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US" cap="none"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Back end					:  ORACLE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cap="none" dirty="0">
                <a:effectLst/>
                <a:latin typeface="Times New Roman" panose="02020603050405020304" pitchFamily="18" charset="0"/>
                <a:ea typeface="Calibri" panose="020F0502020204030204" pitchFamily="34" charset="0"/>
              </a:rPr>
            </a:b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cap="none"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cap="none"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581192" y="1715956"/>
            <a:ext cx="11029615" cy="4857122"/>
          </a:xfrm>
        </p:spPr>
        <p:txBody>
          <a:bodyPr>
            <a:normAutofit/>
          </a:bodyPr>
          <a:lstStyle/>
          <a:p>
            <a:pPr marL="0" marR="0" indent="457200">
              <a:lnSpc>
                <a:spcPct val="150000"/>
              </a:lnSpc>
              <a:spcBef>
                <a:spcPts val="0"/>
              </a:spcBef>
              <a:spcAft>
                <a:spcPts val="800"/>
              </a:spcAft>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is the manual system. It is time consuming. It is difficult to search for a data most of the insurance organizations are not having any existing fully computerized system. It is very difficult for a person to produce the report. There are chances for changing the scheme report and do malpractice. They are managing the information in the form of excel spread sheets. This system involves a lot of manual entries with the applications to perform the desired task. Every member organization has its own data structure. Usage of papers in the payment process leads to less efficiency, less accuracy and less productivity. Due to lack of centralized data structure, it is very difficult to merge the data to analyze the statistics</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Disadvantages</a:t>
            </a:r>
            <a:endParaRPr lang="en-US" sz="1800" b="1"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Huge process of creating an insurance account</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More number of papers are wasted for insurance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records can be maintained</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a:xfrm>
            <a:off x="581192" y="1715956"/>
            <a:ext cx="11029615" cy="4631835"/>
          </a:xfrm>
        </p:spPr>
        <p:txBody>
          <a:bodyPr>
            <a:normAutofit/>
          </a:bodyPr>
          <a:lstStyle/>
          <a:p>
            <a:pPr marL="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a:t>
            </a: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 proposed system is for making easier to manage policy holder details, agent details, policy details, claimant details and payment details. The proposed system is designed to eliminate the drawbacks of the existing system. It is designed by keeping to eliminate the drawbacks of the present system in order to provide a permanent solution to the problems. The primary aim of the new system is to speedup transactions. This insurance management system will be developed for managing the insurance management system. The overall system is control through the main menu. The report is prepared for the schemes and implemented by the concerned officials.</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Advantages</a:t>
            </a:r>
            <a:endParaRPr lang="en-US" sz="1800" b="1"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Can easily contact the agent</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the records are maintained by the administrator</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Easy to manage the software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fontScale="85000" lnSpcReduction="10000"/>
          </a:bodyPr>
          <a:lstStyle/>
          <a:p>
            <a:pPr marL="0" marR="0" lvl="0" indent="0">
              <a:lnSpc>
                <a:spcPct val="150000"/>
              </a:lnSpc>
              <a:spcBef>
                <a:spcPts val="0"/>
              </a:spcBef>
              <a:spcAft>
                <a:spcPts val="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Policy registration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policy holder gives their information like, name, password, ac no, bank, organization, occupation, age, sex, address, e-mail id.  DFD, UML diagram, screen shots, paper presentation, output presents the insurance management system project</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Customer account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The customer account module is when the customer registers the form and can able to access login, here they can check the customer account details as well as policy renewal.</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Policy payment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This module the customer can directly pay the insurance renewal for this module, once the date has crossed then the user will get the alert for the policy details then can pay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Agent registration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An agent can able to register by the administrator, once the agent has been added they will have unique username and password. Using this credential to login into the application. Once they register, they can able to create the customer account.</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Report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Also, the agent has report to for them customer details as well as policy and renewal details. Once the process has been done, they will generate report to the respective insurance team.</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B4BC361-7922-4181-89EC-9D43952DE3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5354" y="2180495"/>
            <a:ext cx="7800037" cy="3372165"/>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42</TotalTime>
  <Words>743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Times New Roman</vt:lpstr>
      <vt:lpstr>Tw Cen MT</vt:lpstr>
      <vt:lpstr>Wingdings</vt:lpstr>
      <vt:lpstr>Droplet</vt:lpstr>
      <vt:lpstr>INSURANCE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13</cp:revision>
  <dcterms:created xsi:type="dcterms:W3CDTF">2021-01-26T14:06:30Z</dcterms:created>
  <dcterms:modified xsi:type="dcterms:W3CDTF">2023-02-05T18:42:45Z</dcterms:modified>
</cp:coreProperties>
</file>