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44" autoAdjust="0"/>
    <p:restoredTop sz="94660"/>
  </p:normalViewPr>
  <p:slideViewPr>
    <p:cSldViewPr snapToGrid="0">
      <p:cViewPr varScale="1">
        <p:scale>
          <a:sx n="67" d="100"/>
          <a:sy n="67" d="100"/>
        </p:scale>
        <p:origin x="-568"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C6E12D2-DA3A-480B-BCDF-BFB6C7EBE402}" type="datetimeFigureOut">
              <a:rPr lang="en-US" smtClean="0"/>
              <a:pPr/>
              <a:t>1/26/2021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1BBC3DF-4D3E-4D62-AC24-223E50BCC8D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6E12D2-DA3A-480B-BCDF-BFB6C7EBE402}" type="datetimeFigureOut">
              <a:rPr lang="en-US" smtClean="0"/>
              <a:pPr/>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C6E12D2-DA3A-480B-BCDF-BFB6C7EBE402}" type="datetimeFigureOut">
              <a:rPr lang="en-US" smtClean="0"/>
              <a:pPr/>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C6E12D2-DA3A-480B-BCDF-BFB6C7EBE402}" type="datetimeFigureOut">
              <a:rPr lang="en-US" smtClean="0"/>
              <a:pPr/>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pPr/>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6E12D2-DA3A-480B-BCDF-BFB6C7EBE402}" type="datetimeFigureOut">
              <a:rPr lang="en-US" smtClean="0"/>
              <a:pPr/>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F1BBC3DF-4D3E-4D62-AC24-223E50BCC8DF}"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C6E12D2-DA3A-480B-BCDF-BFB6C7EBE402}" type="datetimeFigureOut">
              <a:rPr lang="en-US" smtClean="0"/>
              <a:pPr/>
              <a:t>1/26/2021</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1BBC3DF-4D3E-4D62-AC24-223E50BCC8DF}"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E7D079-2B1B-40AF-AEBC-3D4705E15124}"/>
              </a:ext>
            </a:extLst>
          </p:cNvPr>
          <p:cNvSpPr>
            <a:spLocks noGrp="1"/>
          </p:cNvSpPr>
          <p:nvPr>
            <p:ph type="ctrTitle"/>
          </p:nvPr>
        </p:nvSpPr>
        <p:spPr>
          <a:xfrm>
            <a:off x="2692398" y="2255444"/>
            <a:ext cx="6815669" cy="1515533"/>
          </a:xfrm>
        </p:spPr>
        <p:txBody>
          <a:bodyPr>
            <a:normAutofit fontScale="90000"/>
          </a:bodyPr>
          <a:lstStyle/>
          <a:p>
            <a:r>
              <a:rPr lang="en-US" dirty="0" smtClean="0"/>
              <a:t>MEDICAL SHOP</a:t>
            </a:r>
            <a:br>
              <a:rPr lang="en-US" dirty="0" smtClean="0"/>
            </a:br>
            <a:r>
              <a:rPr lang="en-US" dirty="0" smtClean="0"/>
              <a:t>MANAGEMENT SYSTEM</a:t>
            </a:r>
            <a:r>
              <a:rPr lang="en-US" dirty="0" smtClean="0"/>
              <a:t> </a:t>
            </a:r>
            <a:endParaRPr lang="en-US" dirty="0"/>
          </a:p>
        </p:txBody>
      </p:sp>
      <p:sp>
        <p:nvSpPr>
          <p:cNvPr id="3" name="Subtitle 2">
            <a:extLst>
              <a:ext uri="{FF2B5EF4-FFF2-40B4-BE49-F238E27FC236}">
                <a16:creationId xmlns:a16="http://schemas.microsoft.com/office/drawing/2014/main" xmlns=""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xmlns="" val="1547292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xmlns="" id="{4302C280-D2B7-46AA-9A87-E36DB7A0CB3D}"/>
              </a:ext>
            </a:extLst>
          </p:cNvPr>
          <p:cNvSpPr>
            <a:spLocks noGrp="1"/>
          </p:cNvSpPr>
          <p:nvPr>
            <p:ph idx="1"/>
          </p:nvPr>
        </p:nvSpPr>
        <p:spPr/>
        <p:txBody>
          <a:bodyPr/>
          <a:lstStyle/>
          <a:p>
            <a:pPr>
              <a:spcBef>
                <a:spcPct val="0"/>
              </a:spcBef>
              <a:buNone/>
            </a:pPr>
            <a:r>
              <a:rPr lang="en-US" sz="5000" dirty="0" smtClean="0">
                <a:solidFill>
                  <a:schemeClr val="tx2"/>
                </a:solidFill>
                <a:latin typeface="+mj-lt"/>
                <a:ea typeface="+mj-ea"/>
                <a:cs typeface="+mj-cs"/>
              </a:rPr>
              <a:t>Level </a:t>
            </a:r>
            <a:r>
              <a:rPr lang="en-US" sz="5000" dirty="0" smtClean="0">
                <a:solidFill>
                  <a:schemeClr val="tx2"/>
                </a:solidFill>
                <a:latin typeface="+mj-lt"/>
                <a:ea typeface="+mj-ea"/>
                <a:cs typeface="+mj-cs"/>
              </a:rPr>
              <a:t>0:</a:t>
            </a:r>
            <a:endParaRPr lang="en-US" sz="5000" dirty="0">
              <a:solidFill>
                <a:schemeClr val="tx2"/>
              </a:solidFill>
              <a:latin typeface="+mj-lt"/>
              <a:ea typeface="+mj-ea"/>
              <a:cs typeface="+mj-cs"/>
            </a:endParaRPr>
          </a:p>
          <a:p>
            <a:pPr marL="0" indent="0">
              <a:buNone/>
            </a:pPr>
            <a:endParaRPr lang="en-US" dirty="0"/>
          </a:p>
        </p:txBody>
      </p:sp>
      <p:pic>
        <p:nvPicPr>
          <p:cNvPr id="6" name="Picture 5"/>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709545" y="3241357"/>
            <a:ext cx="6520180" cy="2013585"/>
          </a:xfrm>
          <a:prstGeom prst="rect">
            <a:avLst/>
          </a:prstGeom>
          <a:noFill/>
          <a:ln>
            <a:noFill/>
          </a:ln>
        </p:spPr>
      </p:pic>
    </p:spTree>
    <p:extLst>
      <p:ext uri="{BB962C8B-B14F-4D97-AF65-F5344CB8AC3E}">
        <p14:creationId xmlns:p14="http://schemas.microsoft.com/office/powerpoint/2010/main" xmlns="" val="359068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C1EEFF-B3ED-40E0-9C29-20B24F396040}"/>
              </a:ext>
            </a:extLst>
          </p:cNvPr>
          <p:cNvSpPr>
            <a:spLocks noGrp="1"/>
          </p:cNvSpPr>
          <p:nvPr>
            <p:ph type="title"/>
          </p:nvPr>
        </p:nvSpPr>
        <p:spPr/>
        <p:txBody>
          <a:bodyPr/>
          <a:lstStyle/>
          <a:p>
            <a:pPr algn="l"/>
            <a:r>
              <a:rPr lang="en-US" dirty="0"/>
              <a:t>Level 1:</a:t>
            </a:r>
          </a:p>
        </p:txBody>
      </p:sp>
      <p:sp>
        <p:nvSpPr>
          <p:cNvPr id="4" name="Content Placeholder 3"/>
          <p:cNvSpPr>
            <a:spLocks noGrp="1"/>
          </p:cNvSpPr>
          <p:nvPr>
            <p:ph idx="1"/>
          </p:nvPr>
        </p:nvSpPr>
        <p:spPr/>
        <p:txBody>
          <a:bodyPr/>
          <a:lstStyle/>
          <a:p>
            <a:pPr>
              <a:buNone/>
            </a:pPr>
            <a:endParaRPr lang="en-IN" dirty="0"/>
          </a:p>
        </p:txBody>
      </p:sp>
      <p:pic>
        <p:nvPicPr>
          <p:cNvPr id="5" name="Picture 4"/>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302000" y="2228850"/>
            <a:ext cx="5340350" cy="3943350"/>
          </a:xfrm>
          <a:prstGeom prst="rect">
            <a:avLst/>
          </a:prstGeom>
          <a:noFill/>
          <a:ln>
            <a:noFill/>
          </a:ln>
        </p:spPr>
      </p:pic>
    </p:spTree>
    <p:extLst>
      <p:ext uri="{BB962C8B-B14F-4D97-AF65-F5344CB8AC3E}">
        <p14:creationId xmlns:p14="http://schemas.microsoft.com/office/powerpoint/2010/main" xmlns="" val="15354048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xmlns=""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xmlns="" val="3224667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xmlns="" id="{5854B835-7BC2-467F-A535-7DE21884A81B}"/>
              </a:ext>
            </a:extLst>
          </p:cNvPr>
          <p:cNvSpPr>
            <a:spLocks noGrp="1"/>
          </p:cNvSpPr>
          <p:nvPr>
            <p:ph idx="1"/>
          </p:nvPr>
        </p:nvSpPr>
        <p:spPr/>
        <p:txBody>
          <a:bodyPr>
            <a:normAutofit/>
          </a:bodyPr>
          <a:lstStyle/>
          <a:p>
            <a:r>
              <a:rPr lang="en-US" sz="1800" dirty="0" smtClean="0">
                <a:latin typeface="Calibri" panose="020F0502020204030204" pitchFamily="34" charset="0"/>
                <a:ea typeface="Times New Roman" panose="02020603050405020304" pitchFamily="18" charset="0"/>
                <a:cs typeface="Calibri" panose="020F0502020204030204" pitchFamily="34" charset="0"/>
              </a:rPr>
              <a:t>The Project on Medical Shop Management System is to manage the details of Sells, Medicines, Stocks, </a:t>
            </a:r>
            <a:r>
              <a:rPr lang="en-US" sz="1800" dirty="0" smtClean="0">
                <a:latin typeface="Calibri" panose="020F0502020204030204" pitchFamily="34" charset="0"/>
                <a:ea typeface="Times New Roman" panose="02020603050405020304" pitchFamily="18" charset="0"/>
                <a:cs typeface="Calibri" panose="020F0502020204030204" pitchFamily="34" charset="0"/>
              </a:rPr>
              <a:t>Company , billing</a:t>
            </a:r>
            <a:r>
              <a:rPr lang="en-US" sz="1800" dirty="0" smtClean="0">
                <a:latin typeface="Calibri" panose="020F0502020204030204" pitchFamily="34" charset="0"/>
                <a:ea typeface="Times New Roman" panose="02020603050405020304" pitchFamily="18" charset="0"/>
                <a:cs typeface="Calibri" panose="020F0502020204030204" pitchFamily="34" charset="0"/>
              </a:rPr>
              <a:t>. </a:t>
            </a:r>
            <a:r>
              <a:rPr lang="en-US" sz="1800" dirty="0" smtClean="0">
                <a:latin typeface="Calibri" panose="020F0502020204030204" pitchFamily="34" charset="0"/>
                <a:ea typeface="Times New Roman" panose="02020603050405020304" pitchFamily="18" charset="0"/>
                <a:cs typeface="Calibri" panose="020F0502020204030204" pitchFamily="34" charset="0"/>
              </a:rPr>
              <a:t>It manages all the information about Sells, Medical Shop, Inventory, Sells. The project is totally built at administrative end and thus only the administrator is guaranteed the access. The purpose of the project is to build an application program to reduce the manual work for managing the Sells, Medicines, Medical Shop, Stocks. </a:t>
            </a:r>
            <a:r>
              <a:rPr lang="en-US" sz="1800" dirty="0" smtClean="0">
                <a:latin typeface="Calibri" panose="020F0502020204030204" pitchFamily="34" charset="0"/>
                <a:ea typeface="Times New Roman" panose="02020603050405020304" pitchFamily="18" charset="0"/>
                <a:cs typeface="Calibri" panose="020F0502020204030204" pitchFamily="34" charset="0"/>
              </a:rPr>
              <a:t>It tracks all the details about the Stocks, Company, Inventory</a:t>
            </a:r>
            <a:r>
              <a:rPr lang="en-US" sz="1800" dirty="0" smtClean="0">
                <a:latin typeface="Calibri" panose="020F0502020204030204" pitchFamily="34" charset="0"/>
                <a:ea typeface="Times New Roman" panose="02020603050405020304" pitchFamily="18" charset="0"/>
                <a:cs typeface="Calibri" panose="020F0502020204030204" pitchFamily="34" charset="0"/>
              </a:rPr>
              <a:t>.</a:t>
            </a:r>
          </a:p>
          <a:p>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r>
              <a:rPr lang="en-US" sz="1800" dirty="0" smtClean="0">
                <a:latin typeface="Calibri" panose="020F0502020204030204" pitchFamily="34" charset="0"/>
                <a:ea typeface="Times New Roman" panose="02020603050405020304" pitchFamily="18" charset="0"/>
                <a:cs typeface="Calibri" panose="020F0502020204030204" pitchFamily="34" charset="0"/>
              </a:rPr>
              <a:t>The main objective of the application is to automate the existing system of manually maintained records of the counter sales, purchases, reorder levels, Supplier and Customer monetary positions and other related transactions made by the seller</a:t>
            </a:r>
            <a:r>
              <a:rPr lang="en-US" sz="1800" dirty="0" smtClean="0">
                <a:latin typeface="Calibri" panose="020F0502020204030204" pitchFamily="34" charset="0"/>
                <a:ea typeface="Times New Roman" panose="02020603050405020304" pitchFamily="18" charset="0"/>
                <a:cs typeface="Calibri" panose="020F0502020204030204" pitchFamily="34" charset="0"/>
              </a:rPr>
              <a:t>.</a:t>
            </a:r>
          </a:p>
          <a:p>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r>
              <a:rPr lang="en-US" sz="1800" dirty="0" smtClean="0">
                <a:latin typeface="Calibri" panose="020F0502020204030204" pitchFamily="34" charset="0"/>
                <a:ea typeface="Times New Roman" panose="02020603050405020304" pitchFamily="18" charset="0"/>
                <a:cs typeface="Calibri" panose="020F0502020204030204" pitchFamily="34" charset="0"/>
              </a:rPr>
              <a:t>This application can be used by any other store to automate the process of manually maintaining the records related to the subject of maintaining the stock and liquid </a:t>
            </a:r>
            <a:r>
              <a:rPr lang="en-US" sz="1800" dirty="0" err="1" smtClean="0">
                <a:latin typeface="Calibri" panose="020F0502020204030204" pitchFamily="34" charset="0"/>
                <a:ea typeface="Times New Roman" panose="02020603050405020304" pitchFamily="18" charset="0"/>
                <a:cs typeface="Calibri" panose="020F0502020204030204" pitchFamily="34" charset="0"/>
              </a:rPr>
              <a:t>flows.The</a:t>
            </a:r>
            <a:r>
              <a:rPr lang="en-US" sz="1800" dirty="0" smtClean="0">
                <a:latin typeface="Calibri" panose="020F0502020204030204" pitchFamily="34" charset="0"/>
                <a:ea typeface="Times New Roman" panose="02020603050405020304" pitchFamily="18" charset="0"/>
                <a:cs typeface="Calibri" panose="020F0502020204030204" pitchFamily="34" charset="0"/>
              </a:rPr>
              <a:t> main goal of this project is that managing the medicine details, stock details and billing details very clearly. The project is aimed to develop by PHP as Front end and SQL as Back end.</a:t>
            </a:r>
            <a:endParaRPr lang="en-IN" sz="1800"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xmlns="" val="1446555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xmlns=""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144813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9503AC-872F-4E85-AEE2-7A8E7C5BC087}"/>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Front End					:  PHP		</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r>
              <a:rPr lang="en-US" sz="1800" b="1" dirty="0" smtClean="0">
                <a:effectLst/>
                <a:latin typeface="Times New Roman" panose="02020603050405020304" pitchFamily="18" charset="0"/>
                <a:ea typeface="Calibri" panose="020F0502020204030204" pitchFamily="34" charset="0"/>
              </a:rPr>
              <a:t/>
            </a:r>
            <a:br>
              <a:rPr lang="en-US" sz="1800" b="1" dirty="0" smtClean="0">
                <a:effectLst/>
                <a:latin typeface="Times New Roman" panose="02020603050405020304" pitchFamily="18" charset="0"/>
                <a:ea typeface="Calibri" panose="020F0502020204030204" pitchFamily="34" charset="0"/>
              </a:rPr>
            </a:br>
            <a:r>
              <a:rPr lang="en-US" sz="1800" b="1"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smtClean="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2447836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xmlns="" id="{B678DDFF-0C1F-4E6A-A7AF-6FD81C2BA9CF}"/>
              </a:ext>
            </a:extLst>
          </p:cNvPr>
          <p:cNvSpPr>
            <a:spLocks noGrp="1"/>
          </p:cNvSpPr>
          <p:nvPr>
            <p:ph idx="1"/>
          </p:nvPr>
        </p:nvSpPr>
        <p:spPr/>
        <p:txBody>
          <a:bodyPr>
            <a:normAutofit/>
          </a:bodyPr>
          <a:lstStyle/>
          <a:p>
            <a:r>
              <a:rPr lang="en-US" sz="1800" dirty="0" smtClean="0">
                <a:latin typeface="Calibri" panose="020F0502020204030204" pitchFamily="34" charset="0"/>
                <a:ea typeface="Times New Roman" panose="02020603050405020304" pitchFamily="18" charset="0"/>
                <a:cs typeface="Calibri" panose="020F0502020204030204" pitchFamily="34" charset="0"/>
              </a:rPr>
              <a:t>Currently, the medical works are based on the manual process, and each work is maintained in the paper. The details of purchasing drugs, audits, sell reports maintained on the paper while anyone can enter into the system and can make changes in these reports, so it is not a safe method to keep the information on the paper. The pharmacist faces problem in searching the products from the self as it is not an easy method to remember about the place of each medicine. </a:t>
            </a:r>
            <a:r>
              <a:rPr lang="en-US" sz="1800" dirty="0" smtClean="0">
                <a:latin typeface="Calibri" panose="020F0502020204030204" pitchFamily="34" charset="0"/>
                <a:ea typeface="Times New Roman" panose="02020603050405020304" pitchFamily="18" charset="0"/>
                <a:cs typeface="Calibri" panose="020F0502020204030204" pitchFamily="34" charset="0"/>
              </a:rPr>
              <a:t>There no Pharmacy Management System which can alert the pharmacist about the end of the drugs</a:t>
            </a:r>
            <a:r>
              <a:rPr lang="en-US" sz="1800" dirty="0" smtClean="0">
                <a:latin typeface="Calibri" panose="020F0502020204030204" pitchFamily="34" charset="0"/>
                <a:ea typeface="Times New Roman" panose="02020603050405020304" pitchFamily="18" charset="0"/>
                <a:cs typeface="Calibri" panose="020F0502020204030204" pitchFamily="34" charset="0"/>
              </a:rPr>
              <a:t>.</a:t>
            </a:r>
          </a:p>
          <a:p>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smtClean="0">
                <a:latin typeface="Calibri" panose="020F0502020204030204" pitchFamily="34" charset="0"/>
                <a:ea typeface="Times New Roman" panose="02020603050405020304" pitchFamily="18" charset="0"/>
                <a:cs typeface="Calibri" panose="020F0502020204030204" pitchFamily="34" charset="0"/>
              </a:rPr>
              <a:t>Disadvantages</a:t>
            </a:r>
            <a:r>
              <a:rPr lang="en-US" sz="1800" b="1" dirty="0" smtClean="0">
                <a:latin typeface="Calibri" panose="020F0502020204030204" pitchFamily="34" charset="0"/>
                <a:ea typeface="Times New Roman" panose="02020603050405020304" pitchFamily="18" charset="0"/>
                <a:cs typeface="Calibri" panose="020F0502020204030204" pitchFamily="34" charset="0"/>
              </a:rPr>
              <a:t>:</a:t>
            </a:r>
          </a:p>
          <a:p>
            <a:pPr>
              <a:buNone/>
            </a:pPr>
            <a:endParaRPr lang="en-IN" sz="1800" b="1" dirty="0" smtClean="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smtClean="0"/>
              <a:t>Can’t able to handle stock details</a:t>
            </a:r>
            <a:endParaRPr lang="en-IN" sz="1800" dirty="0" smtClean="0"/>
          </a:p>
          <a:p>
            <a:pPr lvl="0"/>
            <a:r>
              <a:rPr lang="en-US" sz="1800" dirty="0" smtClean="0"/>
              <a:t>More number of resources can be handling single medical shop</a:t>
            </a:r>
            <a:endParaRPr lang="en-IN" sz="1800" dirty="0" smtClean="0"/>
          </a:p>
          <a:p>
            <a:pPr lvl="0"/>
            <a:r>
              <a:rPr lang="en-US" sz="1800" dirty="0" smtClean="0"/>
              <a:t>It’s not user friendly for the customer</a:t>
            </a:r>
            <a:endParaRPr lang="en-IN" sz="1800" dirty="0" smtClean="0"/>
          </a:p>
          <a:p>
            <a:pPr lvl="0"/>
            <a:r>
              <a:rPr lang="en-US" sz="1800" dirty="0" smtClean="0"/>
              <a:t>Customer need to wait long time for getting billing report.</a:t>
            </a:r>
            <a:endParaRPr lang="en-IN" sz="1800" dirty="0" smtClean="0"/>
          </a:p>
          <a:p>
            <a:pPr marL="0" indent="0">
              <a:buNone/>
            </a:pPr>
            <a:endParaRPr lang="en-US" dirty="0"/>
          </a:p>
        </p:txBody>
      </p:sp>
    </p:spTree>
    <p:extLst>
      <p:ext uri="{BB962C8B-B14F-4D97-AF65-F5344CB8AC3E}">
        <p14:creationId xmlns:p14="http://schemas.microsoft.com/office/powerpoint/2010/main" xmlns="" val="159029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xmlns="" id="{76E19CB4-FA1C-4ED5-AFF1-B82455ED53A4}"/>
              </a:ext>
            </a:extLst>
          </p:cNvPr>
          <p:cNvSpPr>
            <a:spLocks noGrp="1"/>
          </p:cNvSpPr>
          <p:nvPr>
            <p:ph idx="1"/>
          </p:nvPr>
        </p:nvSpPr>
        <p:spPr/>
        <p:txBody>
          <a:bodyPr>
            <a:normAutofit/>
          </a:bodyPr>
          <a:lstStyle/>
          <a:p>
            <a:pPr marL="0" indent="0">
              <a:buNone/>
            </a:pPr>
            <a:r>
              <a:rPr lang="en-US" sz="1800" dirty="0">
                <a:effectLst/>
                <a:latin typeface="Calibri" panose="020F0502020204030204" pitchFamily="34" charset="0"/>
                <a:ea typeface="Times New Roman" panose="02020603050405020304" pitchFamily="18" charset="0"/>
              </a:rPr>
              <a:t>	</a:t>
            </a:r>
            <a:r>
              <a:rPr lang="en-US" sz="1800" dirty="0" smtClean="0">
                <a:latin typeface="Calibri" panose="020F0502020204030204" pitchFamily="34" charset="0"/>
                <a:ea typeface="Times New Roman" panose="02020603050405020304" pitchFamily="18" charset="0"/>
                <a:cs typeface="Calibri" panose="020F0502020204030204" pitchFamily="34" charset="0"/>
              </a:rPr>
              <a:t>The design of the medical shop management system is based on the computer which will simplify the maintenance of the information, accessible and efficient. The Pharmacy Management System will provide the information about the end of the drugs in the medical so that the physician can order them drugs before the end. The pharmacist and nurses will get more accurate results at the time sell, about the details of the use of medicines and the dosages so that the system will become more reliable to use than the present system. The records of each work will be secure as to access the information the user must have to provide the ID and password in the system.</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US" sz="1800" dirty="0">
              <a:effectLst/>
              <a:latin typeface="Calibri" panose="020F0502020204030204" pitchFamily="34" charset="0"/>
              <a:ea typeface="Times New Roman" panose="02020603050405020304" pitchFamily="18" charset="0"/>
            </a:endParaRPr>
          </a:p>
          <a:p>
            <a:pPr marL="0" indent="0">
              <a:buNone/>
            </a:pPr>
            <a:r>
              <a:rPr lang="en-US" sz="1800" b="1" kern="100" dirty="0" smtClean="0">
                <a:latin typeface="Times New Roman" panose="02020603050405020304" pitchFamily="18" charset="0"/>
              </a:rPr>
              <a:t>Advantages</a:t>
            </a:r>
          </a:p>
          <a:p>
            <a:pPr marL="0" indent="0">
              <a:buNone/>
            </a:pPr>
            <a:endParaRPr lang="en-US" sz="1800" b="1" kern="100" dirty="0">
              <a:latin typeface="Times New Roman" panose="02020603050405020304" pitchFamily="18" charset="0"/>
            </a:endParaRPr>
          </a:p>
          <a:p>
            <a:pPr lvl="0"/>
            <a:r>
              <a:rPr lang="en-US" sz="1800" dirty="0" smtClean="0">
                <a:latin typeface="Calibri" panose="020F0502020204030204" pitchFamily="34" charset="0"/>
                <a:ea typeface="Times New Roman" panose="02020603050405020304" pitchFamily="18" charset="0"/>
                <a:cs typeface="Calibri" panose="020F0502020204030204" pitchFamily="34" charset="0"/>
              </a:rPr>
              <a:t>Systematically provide all the details up-to-date</a:t>
            </a:r>
            <a:r>
              <a:rPr lang="en-US" sz="1800" dirty="0" smtClean="0">
                <a:latin typeface="Calibri" panose="020F0502020204030204" pitchFamily="34" charset="0"/>
                <a:ea typeface="Times New Roman" panose="02020603050405020304" pitchFamily="18" charset="0"/>
                <a:cs typeface="Calibri" panose="020F0502020204030204" pitchFamily="34" charset="0"/>
              </a:rPr>
              <a:t>.</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smtClean="0">
                <a:latin typeface="Calibri" panose="020F0502020204030204" pitchFamily="34" charset="0"/>
                <a:ea typeface="Times New Roman" panose="02020603050405020304" pitchFamily="18" charset="0"/>
                <a:cs typeface="Calibri" panose="020F0502020204030204" pitchFamily="34" charset="0"/>
              </a:rPr>
              <a:t>Easily find the daily billing details</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smtClean="0">
                <a:latin typeface="Calibri" panose="020F0502020204030204" pitchFamily="34" charset="0"/>
                <a:ea typeface="Times New Roman" panose="02020603050405020304" pitchFamily="18" charset="0"/>
                <a:cs typeface="Calibri" panose="020F0502020204030204" pitchFamily="34" charset="0"/>
              </a:rPr>
              <a:t>We can collect the all-customer details in single application.</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US" b="1" dirty="0"/>
          </a:p>
        </p:txBody>
      </p:sp>
    </p:spTree>
    <p:extLst>
      <p:ext uri="{BB962C8B-B14F-4D97-AF65-F5344CB8AC3E}">
        <p14:creationId xmlns:p14="http://schemas.microsoft.com/office/powerpoint/2010/main" xmlns="" val="1860635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xmlns="" id="{C08555ED-5306-4AC3-82F6-94DC618DC81F}"/>
              </a:ext>
            </a:extLst>
          </p:cNvPr>
          <p:cNvSpPr>
            <a:spLocks noGrp="1"/>
          </p:cNvSpPr>
          <p:nvPr>
            <p:ph idx="1"/>
          </p:nvPr>
        </p:nvSpPr>
        <p:spPr/>
        <p:txBody>
          <a:bodyPr>
            <a:noAutofit/>
          </a:bodyPr>
          <a:lstStyle/>
          <a:p>
            <a:pPr lvl="0">
              <a:buNone/>
            </a:pPr>
            <a:endParaRPr lang="en-US" sz="1800" b="1" dirty="0" smtClean="0">
              <a:latin typeface="Calibri" panose="020F0502020204030204" pitchFamily="34" charset="0"/>
              <a:ea typeface="Times New Roman" panose="02020603050405020304" pitchFamily="18" charset="0"/>
              <a:cs typeface="Calibri" panose="020F0502020204030204" pitchFamily="34" charset="0"/>
            </a:endParaRPr>
          </a:p>
          <a:p>
            <a:pPr lvl="0">
              <a:buNone/>
            </a:pPr>
            <a:r>
              <a:rPr lang="en-US" sz="1800" b="1" dirty="0" smtClean="0">
                <a:latin typeface="Calibri" panose="020F0502020204030204" pitchFamily="34" charset="0"/>
                <a:ea typeface="Times New Roman" panose="02020603050405020304" pitchFamily="18" charset="0"/>
                <a:cs typeface="Calibri" panose="020F0502020204030204" pitchFamily="34" charset="0"/>
              </a:rPr>
              <a:t>Admin</a:t>
            </a:r>
            <a:br>
              <a:rPr lang="en-US" sz="1800" b="1" dirty="0" smtClean="0">
                <a:latin typeface="Calibri" panose="020F0502020204030204" pitchFamily="34" charset="0"/>
                <a:ea typeface="Times New Roman" panose="02020603050405020304" pitchFamily="18" charset="0"/>
                <a:cs typeface="Calibri" panose="020F0502020204030204" pitchFamily="34" charset="0"/>
              </a:rPr>
            </a:br>
            <a:r>
              <a:rPr lang="en-US" sz="1800" dirty="0" smtClean="0">
                <a:latin typeface="Calibri" panose="020F0502020204030204" pitchFamily="34" charset="0"/>
                <a:ea typeface="Times New Roman" panose="02020603050405020304" pitchFamily="18" charset="0"/>
                <a:cs typeface="Calibri" panose="020F0502020204030204" pitchFamily="34" charset="0"/>
              </a:rPr>
              <a:t>This </a:t>
            </a:r>
            <a:r>
              <a:rPr lang="en-US" sz="1800" dirty="0" smtClean="0">
                <a:latin typeface="Calibri" panose="020F0502020204030204" pitchFamily="34" charset="0"/>
                <a:ea typeface="Times New Roman" panose="02020603050405020304" pitchFamily="18" charset="0"/>
                <a:cs typeface="Calibri" panose="020F0502020204030204" pitchFamily="34" charset="0"/>
              </a:rPr>
              <a:t>module has access to create manager, only admin can able to create manager</a:t>
            </a:r>
            <a:r>
              <a:rPr lang="en-US" sz="1800" dirty="0" smtClean="0">
                <a:latin typeface="Calibri" panose="020F0502020204030204" pitchFamily="34" charset="0"/>
                <a:ea typeface="Times New Roman" panose="02020603050405020304" pitchFamily="18" charset="0"/>
                <a:cs typeface="Calibri" panose="020F0502020204030204" pitchFamily="34" charset="0"/>
              </a:rPr>
              <a:t>.</a:t>
            </a:r>
          </a:p>
          <a:p>
            <a:r>
              <a:rPr lang="en-US" sz="1800" dirty="0" smtClean="0">
                <a:latin typeface="Calibri" panose="020F0502020204030204" pitchFamily="34" charset="0"/>
                <a:ea typeface="Times New Roman" panose="02020603050405020304" pitchFamily="18" charset="0"/>
                <a:cs typeface="Calibri" panose="020F0502020204030204" pitchFamily="34" charset="0"/>
              </a:rPr>
              <a:t> </a:t>
            </a:r>
            <a:r>
              <a:rPr lang="en-US" sz="1800" dirty="0" smtClean="0">
                <a:latin typeface="Calibri" panose="020F0502020204030204" pitchFamily="34" charset="0"/>
                <a:ea typeface="Times New Roman" panose="02020603050405020304" pitchFamily="18" charset="0"/>
                <a:cs typeface="Calibri" panose="020F0502020204030204" pitchFamily="34" charset="0"/>
              </a:rPr>
              <a:t>The admin collects the managers details register manager entry. </a:t>
            </a:r>
            <a:r>
              <a:rPr lang="en-US" sz="1800" dirty="0" smtClean="0">
                <a:latin typeface="Calibri" panose="020F0502020204030204" pitchFamily="34" charset="0"/>
                <a:ea typeface="Times New Roman" panose="02020603050405020304" pitchFamily="18" charset="0"/>
                <a:cs typeface="Calibri" panose="020F0502020204030204" pitchFamily="34" charset="0"/>
              </a:rPr>
              <a:t>Once the manager has created, he gave access to login.</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dirty="0" smtClean="0">
                <a:latin typeface="Calibri" panose="020F0502020204030204" pitchFamily="34" charset="0"/>
                <a:ea typeface="Times New Roman" panose="02020603050405020304" pitchFamily="18" charset="0"/>
                <a:cs typeface="Calibri" panose="020F0502020204030204" pitchFamily="34" charset="0"/>
              </a:rPr>
              <a:t> </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lvl="0">
              <a:buNone/>
            </a:pPr>
            <a:r>
              <a:rPr lang="en-US" sz="1800" b="1" dirty="0" smtClean="0">
                <a:latin typeface="Calibri" panose="020F0502020204030204" pitchFamily="34" charset="0"/>
                <a:ea typeface="Times New Roman" panose="02020603050405020304" pitchFamily="18" charset="0"/>
                <a:cs typeface="Calibri" panose="020F0502020204030204" pitchFamily="34" charset="0"/>
              </a:rPr>
              <a:t>Manager</a:t>
            </a:r>
            <a:r>
              <a:rPr lang="en-US" sz="1800" dirty="0" smtClean="0">
                <a:latin typeface="Calibri" panose="020F0502020204030204" pitchFamily="34" charset="0"/>
                <a:ea typeface="Times New Roman" panose="02020603050405020304" pitchFamily="18" charset="0"/>
                <a:cs typeface="Calibri" panose="020F0502020204030204" pitchFamily="34" charset="0"/>
              </a:rPr>
              <a:t>	</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r>
              <a:rPr lang="en-US" sz="1800" dirty="0" smtClean="0">
                <a:latin typeface="Calibri" panose="020F0502020204030204" pitchFamily="34" charset="0"/>
                <a:ea typeface="Times New Roman" panose="02020603050405020304" pitchFamily="18" charset="0"/>
                <a:cs typeface="Calibri" panose="020F0502020204030204" pitchFamily="34" charset="0"/>
              </a:rPr>
              <a:t>This module manager can create the cashier account, once cashier has created, he/she can able to login and register entry for billing details. </a:t>
            </a:r>
            <a:endParaRPr lang="en-US" sz="1800" dirty="0" smtClean="0">
              <a:latin typeface="Calibri" panose="020F0502020204030204" pitchFamily="34" charset="0"/>
              <a:ea typeface="Times New Roman" panose="02020603050405020304" pitchFamily="18" charset="0"/>
              <a:cs typeface="Calibri" panose="020F0502020204030204" pitchFamily="34" charset="0"/>
            </a:endParaRPr>
          </a:p>
          <a:p>
            <a:r>
              <a:rPr lang="en-US" sz="1800" dirty="0" smtClean="0">
                <a:latin typeface="Calibri" panose="020F0502020204030204" pitchFamily="34" charset="0"/>
                <a:ea typeface="Times New Roman" panose="02020603050405020304" pitchFamily="18" charset="0"/>
                <a:cs typeface="Calibri" panose="020F0502020204030204" pitchFamily="34" charset="0"/>
              </a:rPr>
              <a:t>The </a:t>
            </a:r>
            <a:r>
              <a:rPr lang="en-US" sz="1800" dirty="0" smtClean="0">
                <a:latin typeface="Calibri" panose="020F0502020204030204" pitchFamily="34" charset="0"/>
                <a:ea typeface="Times New Roman" panose="02020603050405020304" pitchFamily="18" charset="0"/>
                <a:cs typeface="Calibri" panose="020F0502020204030204" pitchFamily="34" charset="0"/>
              </a:rPr>
              <a:t>manager create account as well as for pharmacist.</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dirty="0" smtClean="0">
                <a:latin typeface="Calibri" panose="020F0502020204030204" pitchFamily="34" charset="0"/>
                <a:ea typeface="Times New Roman" panose="02020603050405020304" pitchFamily="18" charset="0"/>
                <a:cs typeface="Calibri" panose="020F0502020204030204" pitchFamily="34" charset="0"/>
              </a:rPr>
              <a:t> </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xmlns="" val="42150257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342F69-923A-4F80-8469-FB9067E30D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68DDDC8A-04BB-42C9-B0EC-BF82D0492888}"/>
              </a:ext>
            </a:extLst>
          </p:cNvPr>
          <p:cNvSpPr>
            <a:spLocks noGrp="1"/>
          </p:cNvSpPr>
          <p:nvPr>
            <p:ph idx="1"/>
          </p:nvPr>
        </p:nvSpPr>
        <p:spPr/>
        <p:txBody>
          <a:bodyPr>
            <a:normAutofit/>
          </a:bodyPr>
          <a:lstStyle/>
          <a:p>
            <a:pPr lvl="0">
              <a:buNone/>
            </a:pPr>
            <a:endParaRPr lang="en-US" sz="1800" b="1" dirty="0" smtClean="0">
              <a:latin typeface="Calibri" panose="020F0502020204030204" pitchFamily="34" charset="0"/>
              <a:ea typeface="Times New Roman" panose="02020603050405020304" pitchFamily="18" charset="0"/>
              <a:cs typeface="Calibri" panose="020F0502020204030204" pitchFamily="34" charset="0"/>
            </a:endParaRPr>
          </a:p>
          <a:p>
            <a:pPr lvl="0">
              <a:buNone/>
            </a:pPr>
            <a:r>
              <a:rPr lang="en-US" sz="1800" b="1" dirty="0" smtClean="0">
                <a:latin typeface="Calibri" panose="020F0502020204030204" pitchFamily="34" charset="0"/>
                <a:ea typeface="Times New Roman" panose="02020603050405020304" pitchFamily="18" charset="0"/>
                <a:cs typeface="Calibri" panose="020F0502020204030204" pitchFamily="34" charset="0"/>
              </a:rPr>
              <a:t>Cashier</a:t>
            </a:r>
            <a:r>
              <a:rPr lang="en-US" sz="1800" b="1" dirty="0" smtClean="0"/>
              <a:t>	</a:t>
            </a:r>
            <a:endParaRPr lang="en-US" sz="1800" b="1" dirty="0" smtClean="0"/>
          </a:p>
          <a:p>
            <a:pPr lvl="0">
              <a:buNone/>
            </a:pPr>
            <a:endParaRPr lang="en-IN" sz="1800" dirty="0" smtClean="0"/>
          </a:p>
          <a:p>
            <a:r>
              <a:rPr lang="en-US" sz="1800" dirty="0" smtClean="0">
                <a:latin typeface="Calibri" panose="020F0502020204030204" pitchFamily="34" charset="0"/>
                <a:ea typeface="Times New Roman" panose="02020603050405020304" pitchFamily="18" charset="0"/>
                <a:cs typeface="Calibri" panose="020F0502020204030204" pitchFamily="34" charset="0"/>
              </a:rPr>
              <a:t>The cashier entered into the login and promote the billing. </a:t>
            </a:r>
          </a:p>
          <a:p>
            <a:r>
              <a:rPr lang="en-US" sz="1800" dirty="0" smtClean="0">
                <a:latin typeface="Calibri" panose="020F0502020204030204" pitchFamily="34" charset="0"/>
                <a:ea typeface="Times New Roman" panose="02020603050405020304" pitchFamily="18" charset="0"/>
                <a:cs typeface="Calibri" panose="020F0502020204030204" pitchFamily="34" charset="0"/>
              </a:rPr>
              <a:t>The main work for the cashier is for check the medicine and generate the bill and collect money.</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dirty="0" smtClean="0"/>
              <a:t> </a:t>
            </a:r>
            <a:endParaRPr lang="en-IN" sz="1800" dirty="0" smtClean="0"/>
          </a:p>
          <a:p>
            <a:pPr lvl="0">
              <a:buNone/>
            </a:pPr>
            <a:r>
              <a:rPr lang="en-US" sz="1800" b="1" dirty="0" smtClean="0">
                <a:latin typeface="Calibri" panose="020F0502020204030204" pitchFamily="34" charset="0"/>
                <a:ea typeface="Times New Roman" panose="02020603050405020304" pitchFamily="18" charset="0"/>
                <a:cs typeface="Calibri" panose="020F0502020204030204" pitchFamily="34" charset="0"/>
              </a:rPr>
              <a:t>Billing </a:t>
            </a:r>
            <a:r>
              <a:rPr lang="en-US" sz="1800" b="1" dirty="0" smtClean="0">
                <a:latin typeface="Calibri" panose="020F0502020204030204" pitchFamily="34" charset="0"/>
                <a:ea typeface="Times New Roman" panose="02020603050405020304" pitchFamily="18" charset="0"/>
                <a:cs typeface="Calibri" panose="020F0502020204030204" pitchFamily="34" charset="0"/>
              </a:rPr>
              <a:t>details</a:t>
            </a:r>
          </a:p>
          <a:p>
            <a:pPr lvl="0">
              <a:buNone/>
            </a:pP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r>
              <a:rPr lang="en-US" sz="1800" dirty="0" smtClean="0">
                <a:latin typeface="Calibri" panose="020F0502020204030204" pitchFamily="34" charset="0"/>
                <a:ea typeface="Times New Roman" panose="02020603050405020304" pitchFamily="18" charset="0"/>
                <a:cs typeface="Calibri" panose="020F0502020204030204" pitchFamily="34" charset="0"/>
              </a:rPr>
              <a:t>This module will show the all the billing details as a date wise, once the cashier collects the money and generate the bill it has to be shown in billing module. </a:t>
            </a:r>
          </a:p>
          <a:p>
            <a:r>
              <a:rPr lang="en-US" sz="1800" dirty="0" smtClean="0">
                <a:latin typeface="Calibri" panose="020F0502020204030204" pitchFamily="34" charset="0"/>
                <a:ea typeface="Times New Roman" panose="02020603050405020304" pitchFamily="18" charset="0"/>
                <a:cs typeface="Calibri" panose="020F0502020204030204" pitchFamily="34" charset="0"/>
              </a:rPr>
              <a:t>Manager or cashier can check the billing details for a date wise.</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a:buNone/>
            </a:pPr>
            <a:endParaRPr lang="en-US" dirty="0"/>
          </a:p>
        </p:txBody>
      </p:sp>
    </p:spTree>
    <p:extLst>
      <p:ext uri="{BB962C8B-B14F-4D97-AF65-F5344CB8AC3E}">
        <p14:creationId xmlns:p14="http://schemas.microsoft.com/office/powerpoint/2010/main" xmlns="" val="3121811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70C2D7-81D8-4BA8-8D90-F0EA842C95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B8F9E25-F29C-4FEA-ACB4-6D6057146BE7}"/>
              </a:ext>
            </a:extLst>
          </p:cNvPr>
          <p:cNvSpPr>
            <a:spLocks noGrp="1"/>
          </p:cNvSpPr>
          <p:nvPr>
            <p:ph idx="1"/>
          </p:nvPr>
        </p:nvSpPr>
        <p:spPr/>
        <p:txBody>
          <a:bodyPr>
            <a:normAutofit/>
          </a:bodyPr>
          <a:lstStyle/>
          <a:p>
            <a:pPr lvl="0">
              <a:buNone/>
            </a:pPr>
            <a:endParaRPr lang="en-US" sz="1800" b="1" dirty="0" smtClean="0">
              <a:latin typeface="Calibri" panose="020F0502020204030204" pitchFamily="34" charset="0"/>
              <a:ea typeface="Times New Roman" panose="02020603050405020304" pitchFamily="18" charset="0"/>
              <a:cs typeface="Calibri" panose="020F0502020204030204" pitchFamily="34" charset="0"/>
            </a:endParaRPr>
          </a:p>
          <a:p>
            <a:pPr lvl="0">
              <a:buNone/>
            </a:pPr>
            <a:r>
              <a:rPr lang="en-US" sz="1800" b="1" dirty="0" smtClean="0">
                <a:latin typeface="Calibri" panose="020F0502020204030204" pitchFamily="34" charset="0"/>
                <a:ea typeface="Times New Roman" panose="02020603050405020304" pitchFamily="18" charset="0"/>
                <a:cs typeface="Calibri" panose="020F0502020204030204" pitchFamily="34" charset="0"/>
              </a:rPr>
              <a:t>Customer Details</a:t>
            </a:r>
          </a:p>
          <a:p>
            <a:pPr lvl="0">
              <a:buNone/>
            </a:pPr>
            <a:endParaRPr lang="en-IN" sz="1800" b="1" dirty="0" smtClean="0">
              <a:latin typeface="Calibri" panose="020F0502020204030204" pitchFamily="34" charset="0"/>
              <a:ea typeface="Times New Roman" panose="02020603050405020304" pitchFamily="18" charset="0"/>
              <a:cs typeface="Calibri" panose="020F0502020204030204" pitchFamily="34" charset="0"/>
            </a:endParaRPr>
          </a:p>
          <a:p>
            <a:r>
              <a:rPr lang="en-US" sz="1800" dirty="0" smtClean="0">
                <a:latin typeface="Calibri" panose="020F0502020204030204" pitchFamily="34" charset="0"/>
                <a:ea typeface="Times New Roman" panose="02020603050405020304" pitchFamily="18" charset="0"/>
                <a:cs typeface="Calibri" panose="020F0502020204030204" pitchFamily="34" charset="0"/>
              </a:rPr>
              <a:t>This module will be shown the all the customer details, this customer details has collected by the cashier before entering the bill</a:t>
            </a:r>
            <a:r>
              <a:rPr lang="en-US" sz="1800" dirty="0" smtClean="0">
                <a:latin typeface="Calibri" panose="020F0502020204030204" pitchFamily="34" charset="0"/>
                <a:ea typeface="Times New Roman" panose="02020603050405020304" pitchFamily="18" charset="0"/>
                <a:cs typeface="Calibri" panose="020F0502020204030204" pitchFamily="34" charset="0"/>
              </a:rPr>
              <a:t>.</a:t>
            </a:r>
          </a:p>
          <a:p>
            <a:r>
              <a:rPr lang="en-US" sz="1800" dirty="0" smtClean="0">
                <a:latin typeface="Calibri" panose="020F0502020204030204" pitchFamily="34" charset="0"/>
                <a:ea typeface="Times New Roman" panose="02020603050405020304" pitchFamily="18" charset="0"/>
                <a:cs typeface="Calibri" panose="020F0502020204030204" pitchFamily="34" charset="0"/>
              </a:rPr>
              <a:t> </a:t>
            </a:r>
            <a:r>
              <a:rPr lang="en-US" sz="1800" dirty="0" smtClean="0">
                <a:latin typeface="Calibri" panose="020F0502020204030204" pitchFamily="34" charset="0"/>
                <a:ea typeface="Times New Roman" panose="02020603050405020304" pitchFamily="18" charset="0"/>
                <a:cs typeface="Calibri" panose="020F0502020204030204" pitchFamily="34" charset="0"/>
              </a:rPr>
              <a:t>This module we can easily track the regular customer.</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xmlns="" val="20241697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TotalTime>
  <Words>415</Words>
  <Application>Microsoft Office PowerPoint</Application>
  <PresentationFormat>Custom</PresentationFormat>
  <Paragraphs>61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MEDICAL SHOP MANAGEMENT SYSTEM </vt:lpstr>
      <vt:lpstr>ABSTRACT</vt:lpstr>
      <vt:lpstr> HARDWARE SPECFICATION</vt:lpstr>
      <vt:lpstr> SOFTWARE SPECIFICATION </vt:lpstr>
      <vt:lpstr>EXISTING SYSTEM</vt:lpstr>
      <vt:lpstr>PROPOSED SYSTEM</vt:lpstr>
      <vt:lpstr>Modules</vt:lpstr>
      <vt:lpstr>Slide 8</vt:lpstr>
      <vt:lpstr>Slide 9</vt:lpstr>
      <vt:lpstr>Data Flow Diagram</vt:lpstr>
      <vt:lpstr>Level 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Madhan</cp:lastModifiedBy>
  <cp:revision>10</cp:revision>
  <dcterms:created xsi:type="dcterms:W3CDTF">2021-01-26T14:06:30Z</dcterms:created>
  <dcterms:modified xsi:type="dcterms:W3CDTF">2021-01-26T15:34:46Z</dcterms:modified>
</cp:coreProperties>
</file>