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732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57718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76293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75516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350382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119324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200242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28925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261124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7187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8119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03044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8384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23063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C6E12D2-DA3A-480B-BCDF-BFB6C7EBE402}"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0642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1504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5539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t>2/5/2023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329756430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p:txBody>
          <a:bodyPr/>
          <a:lstStyle/>
          <a:p>
            <a:r>
              <a:rPr lang="en-US" dirty="0"/>
              <a:t>ONLINE INTERNSHIP</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C54AD15-0CE9-4C81-9555-CB99A1DB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378" y="3125066"/>
            <a:ext cx="7979244" cy="1557770"/>
          </a:xfrm>
          <a:prstGeom prst="rect">
            <a:avLst/>
          </a:prstGeom>
        </p:spPr>
      </p:pic>
    </p:spTree>
    <p:extLst>
      <p:ext uri="{BB962C8B-B14F-4D97-AF65-F5344CB8AC3E}">
        <p14:creationId xmlns:p14="http://schemas.microsoft.com/office/powerpoint/2010/main" val="35906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r>
              <a:rPr lang="en-US" dirty="0"/>
              <a:t>Level 1:</a:t>
            </a:r>
          </a:p>
        </p:txBody>
      </p:sp>
      <p:pic>
        <p:nvPicPr>
          <p:cNvPr id="5" name="Content Placeholder 4">
            <a:extLst>
              <a:ext uri="{FF2B5EF4-FFF2-40B4-BE49-F238E27FC236}">
                <a16:creationId xmlns:a16="http://schemas.microsoft.com/office/drawing/2014/main" id="{606B3568-5CC9-45A1-B5E3-E7186B14C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6834" y="305380"/>
            <a:ext cx="5385930" cy="5935084"/>
          </a:xfrm>
        </p:spPr>
      </p:pic>
    </p:spTree>
    <p:extLst>
      <p:ext uri="{BB962C8B-B14F-4D97-AF65-F5344CB8AC3E}">
        <p14:creationId xmlns:p14="http://schemas.microsoft.com/office/powerpoint/2010/main" val="153540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a:xfrm>
            <a:off x="680321" y="2336872"/>
            <a:ext cx="11234588" cy="4424145"/>
          </a:xfrm>
        </p:spPr>
        <p:txBody>
          <a:bodyPr>
            <a:normAutofit fontScale="92500"/>
          </a:bodyPr>
          <a:lstStyle/>
          <a:p>
            <a:pPr indent="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Internship process for students is web application it helps to process internship work through online. An internship experience combines hands-on workplace experience with your discipline-specific skills, and earns academic credit towards your course. Arranging your internship involves three steps: preparing, securing, and registering. An internship experience combines hands-on workplace experience with your discipline-specific skills, and earns academic credit towards your course. Arranging your internship involves three steps: preparing, securing, and registering.</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As the Internship in Online accessibility software, </a:t>
            </a:r>
            <a:r>
              <a:rPr lang="en-US" sz="1800" b="1" dirty="0">
                <a:effectLst/>
                <a:latin typeface="Times New Roman" panose="02020603050405020304" pitchFamily="18" charset="0"/>
                <a:ea typeface="Times New Roman" panose="02020603050405020304" pitchFamily="18" charset="0"/>
              </a:rPr>
              <a:t>“ONLINE INTERNSHIP”</a:t>
            </a:r>
            <a:r>
              <a:rPr lang="en-US" sz="1800" dirty="0">
                <a:effectLst/>
                <a:latin typeface="Times New Roman" panose="02020603050405020304" pitchFamily="18" charset="0"/>
                <a:ea typeface="Times New Roman" panose="02020603050405020304" pitchFamily="18" charset="0"/>
              </a:rPr>
              <a:t> has helped students to view the company’s availability of vacancies in internship, how to apply the procedure and techniques details are easily track through this website process, and also they check of interviews available for internship, company can post their requirement. </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project is aimed at developing by using JAVA as Front end and MySQL Server as Back end.</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System		: Pentium IV 2.4 GHz.</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Hard Disk          	 : 180 GB.</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Floppy Drive		: 1.44 Mb.</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Ram			: 8 GB.</a:t>
            </a: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Operating system 		: Android.</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Front End			: JAVA</a:t>
            </a:r>
          </a:p>
          <a:p>
            <a:pPr marL="342900" marR="0" lvl="0" indent="-342900" algn="just">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Back End			: MYSQL</a:t>
            </a: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a:xfrm>
            <a:off x="-180109" y="2336873"/>
            <a:ext cx="12136582" cy="4659672"/>
          </a:xfrm>
        </p:spPr>
        <p:txBody>
          <a:bodyPr>
            <a:normAutofit/>
          </a:bodyPr>
          <a:lstStyle/>
          <a:p>
            <a:pPr marL="436880" marR="527050" indent="0" algn="just">
              <a:lnSpc>
                <a:spcPct val="150000"/>
              </a:lnSpc>
              <a:spcBef>
                <a:spcPts val="960"/>
              </a:spcBef>
              <a:spcAft>
                <a:spcPts val="0"/>
              </a:spcAft>
              <a:buNone/>
            </a:pPr>
            <a:r>
              <a:rPr lang="en-US" sz="1800" dirty="0">
                <a:effectLst/>
                <a:latin typeface="Times New Roman" panose="02020603050405020304" pitchFamily="18" charset="0"/>
                <a:ea typeface="Times New Roman" panose="02020603050405020304" pitchFamily="18" charset="0"/>
              </a:rPr>
              <a:t>	In existing system there is an no proper way to communicate with client and the internship students. Students they need to search the job or intern by themselves. Which is more complex to find the opportunity to prove our knowledge</a:t>
            </a:r>
          </a:p>
          <a:p>
            <a:pPr marL="436880" marR="527050" indent="0" algn="just">
              <a:lnSpc>
                <a:spcPct val="150000"/>
              </a:lnSpc>
              <a:spcBef>
                <a:spcPts val="960"/>
              </a:spcBef>
              <a:spcAft>
                <a:spcPts val="0"/>
              </a:spcAft>
              <a:buNone/>
            </a:pPr>
            <a:endParaRPr lang="en-US" sz="1800" dirty="0">
              <a:latin typeface="Times New Roman" panose="02020603050405020304" pitchFamily="18" charset="0"/>
              <a:ea typeface="Times New Roman" panose="02020603050405020304" pitchFamily="18" charset="0"/>
            </a:endParaRPr>
          </a:p>
          <a:p>
            <a:pPr marL="436880" marR="527050" indent="0" algn="just">
              <a:lnSpc>
                <a:spcPct val="150000"/>
              </a:lnSpc>
              <a:spcBef>
                <a:spcPts val="960"/>
              </a:spcBef>
              <a:spcAft>
                <a:spcPts val="0"/>
              </a:spcAft>
              <a:buNone/>
            </a:pPr>
            <a:r>
              <a:rPr lang="en-US" sz="1800" dirty="0">
                <a:latin typeface="Times New Roman" panose="02020603050405020304" pitchFamily="18" charset="0"/>
                <a:ea typeface="Times New Roman" panose="02020603050405020304" pitchFamily="18" charset="0"/>
              </a:rPr>
              <a:t>DISADVANTAGES</a:t>
            </a:r>
          </a:p>
          <a:p>
            <a:pPr marL="436880" marR="527050" indent="0" algn="just">
              <a:lnSpc>
                <a:spcPct val="150000"/>
              </a:lnSpc>
              <a:spcBef>
                <a:spcPts val="960"/>
              </a:spcBef>
              <a:spcAft>
                <a:spcPts val="0"/>
              </a:spcAft>
              <a:buNone/>
            </a:pPr>
            <a:endParaRPr lang="en-US" sz="1800" dirty="0">
              <a:latin typeface="Times New Roman" panose="02020603050405020304" pitchFamily="18" charset="0"/>
              <a:ea typeface="Times New Roman" panose="02020603050405020304" pitchFamily="18" charset="0"/>
            </a:endParaRPr>
          </a:p>
          <a:p>
            <a:pPr marL="1143000" lvl="2" indent="-228600">
              <a:spcAft>
                <a:spcPts val="0"/>
              </a:spcAft>
              <a:buFont typeface="Wingdings" panose="05000000000000000000" pitchFamily="2" charset="2"/>
              <a:buChar char=""/>
              <a:tabLst>
                <a:tab pos="1808480" algn="l"/>
                <a:tab pos="1809115" algn="l"/>
              </a:tabLst>
            </a:pPr>
            <a:r>
              <a:rPr lang="en-US" sz="2000" dirty="0">
                <a:effectLst/>
                <a:latin typeface="Times New Roman" panose="02020603050405020304" pitchFamily="18" charset="0"/>
                <a:ea typeface="Times New Roman" panose="02020603050405020304" pitchFamily="18" charset="0"/>
              </a:rPr>
              <a:t>Complex to managing the internship process.</a:t>
            </a:r>
            <a:endParaRPr lang="en-IN" sz="2000" dirty="0">
              <a:effectLst/>
              <a:latin typeface="Times New Roman" panose="02020603050405020304" pitchFamily="18" charset="0"/>
              <a:ea typeface="Times New Roman" panose="02020603050405020304" pitchFamily="18" charset="0"/>
            </a:endParaRPr>
          </a:p>
          <a:p>
            <a:pPr>
              <a:spcBef>
                <a:spcPts val="35"/>
              </a:spcBef>
              <a:spcAft>
                <a:spcPts val="0"/>
              </a:spcAf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143000" lvl="2" indent="-228600">
              <a:spcBef>
                <a:spcPts val="5"/>
              </a:spcBef>
              <a:spcAft>
                <a:spcPts val="0"/>
              </a:spcAft>
              <a:buFont typeface="Wingdings" panose="05000000000000000000" pitchFamily="2" charset="2"/>
              <a:buChar char=""/>
              <a:tabLst>
                <a:tab pos="1808480" algn="l"/>
                <a:tab pos="1809115" algn="l"/>
              </a:tabLst>
            </a:pPr>
            <a:r>
              <a:rPr lang="en-US" sz="2000" dirty="0">
                <a:effectLst/>
                <a:latin typeface="Times New Roman" panose="02020603050405020304" pitchFamily="18" charset="0"/>
                <a:ea typeface="Times New Roman" panose="02020603050405020304" pitchFamily="18" charset="0"/>
              </a:rPr>
              <a:t>Due to that they face problems like data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loss.</a:t>
            </a:r>
            <a:endParaRPr lang="en-IN" sz="2000" dirty="0">
              <a:effectLst/>
              <a:latin typeface="Times New Roman" panose="02020603050405020304" pitchFamily="18" charset="0"/>
              <a:ea typeface="Times New Roman" panose="02020603050405020304" pitchFamily="18" charset="0"/>
            </a:endParaRPr>
          </a:p>
          <a:p>
            <a:pPr>
              <a:spcBef>
                <a:spcPts val="5"/>
              </a:spcBef>
              <a:spcAft>
                <a:spcPts val="0"/>
              </a:spcAf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143000" lvl="2" indent="-228600">
              <a:spcAft>
                <a:spcPts val="0"/>
              </a:spcAft>
              <a:buFont typeface="Wingdings" panose="05000000000000000000" pitchFamily="2" charset="2"/>
              <a:buChar char=""/>
              <a:tabLst>
                <a:tab pos="1808480" algn="l"/>
                <a:tab pos="1809115" algn="l"/>
              </a:tabLst>
            </a:pPr>
            <a:r>
              <a:rPr lang="en-US" sz="2000" dirty="0">
                <a:effectLst/>
                <a:latin typeface="Times New Roman" panose="02020603050405020304" pitchFamily="18" charset="0"/>
                <a:ea typeface="Times New Roman" panose="02020603050405020304" pitchFamily="18" charset="0"/>
              </a:rPr>
              <a:t>Can’t follow the up-to-date status of the project.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436245" indent="457200">
              <a:lnSpc>
                <a:spcPct val="150000"/>
              </a:lnSpc>
              <a:spcBef>
                <a:spcPts val="35"/>
              </a:spcBef>
              <a:spcAft>
                <a:spcPts val="0"/>
              </a:spcAft>
            </a:pPr>
            <a:r>
              <a:rPr lang="en-US" sz="1800" dirty="0">
                <a:effectLst/>
                <a:latin typeface="Times New Roman" panose="02020603050405020304" pitchFamily="18" charset="0"/>
                <a:ea typeface="Times New Roman" panose="02020603050405020304" pitchFamily="18" charset="0"/>
              </a:rPr>
              <a:t>This new interface shall enable the students to apply for internship. To use this system, the students should have registered with the database. Each student shall have a login id and password. The admin shall have the rights to create and manage these users from the back end. When the students log in to the system, a grid view shall be displayed which displays all the open job positions. It also gives the details about the start and end date. It gives a brief description about the job. Using the apply button the student shall be able to apply for the job.</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C76E-CD3C-4A17-8422-16D1312499A3}"/>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1B11F2C0-A24A-4F28-A118-753AB6489916}"/>
              </a:ext>
            </a:extLst>
          </p:cNvPr>
          <p:cNvSpPr>
            <a:spLocks noGrp="1"/>
          </p:cNvSpPr>
          <p:nvPr>
            <p:ph idx="1"/>
          </p:nvPr>
        </p:nvSpPr>
        <p:spPr/>
        <p:txBody>
          <a:bodyPr/>
          <a:lstStyle/>
          <a:p>
            <a:pPr marL="1143000" lvl="2" indent="-228600">
              <a:spcAft>
                <a:spcPts val="0"/>
              </a:spcAft>
              <a:buFont typeface="Wingdings" panose="05000000000000000000" pitchFamily="2" charset="2"/>
              <a:buChar char=""/>
              <a:tabLst>
                <a:tab pos="1750695" algn="l"/>
                <a:tab pos="1751330" algn="l"/>
              </a:tabLst>
            </a:pPr>
            <a:r>
              <a:rPr lang="en-US" sz="2400" dirty="0">
                <a:effectLst/>
                <a:latin typeface="Times New Roman" panose="02020603050405020304" pitchFamily="18" charset="0"/>
                <a:ea typeface="Times New Roman" panose="02020603050405020304" pitchFamily="18" charset="0"/>
              </a:rPr>
              <a:t>Very easy to understand the flow of project structure.</a:t>
            </a:r>
            <a:endParaRPr lang="en-IN" sz="2400" dirty="0">
              <a:effectLst/>
              <a:latin typeface="Times New Roman" panose="02020603050405020304" pitchFamily="18" charset="0"/>
              <a:ea typeface="Times New Roman" panose="02020603050405020304" pitchFamily="18" charset="0"/>
            </a:endParaRPr>
          </a:p>
          <a:p>
            <a:pPr marL="0" indent="0">
              <a:spcBef>
                <a:spcPts val="40"/>
              </a:spcBef>
              <a:spcAft>
                <a:spcPts val="0"/>
              </a:spcAf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143000" lvl="2" indent="-228600">
              <a:spcAft>
                <a:spcPts val="0"/>
              </a:spcAft>
              <a:buFont typeface="Wingdings" panose="05000000000000000000" pitchFamily="2" charset="2"/>
              <a:buChar char=""/>
              <a:tabLst>
                <a:tab pos="1750695" algn="l"/>
                <a:tab pos="1751330" algn="l"/>
              </a:tabLst>
            </a:pPr>
            <a:r>
              <a:rPr lang="en-US" sz="2400" dirty="0">
                <a:effectLst/>
                <a:latin typeface="Times New Roman" panose="02020603050405020304" pitchFamily="18" charset="0"/>
                <a:ea typeface="Times New Roman" panose="02020603050405020304" pitchFamily="18" charset="0"/>
              </a:rPr>
              <a:t>Could be gave more opportunity to the student</a:t>
            </a:r>
            <a:endParaRPr lang="en-IN" sz="2400" dirty="0">
              <a:effectLst/>
              <a:latin typeface="Times New Roman" panose="02020603050405020304" pitchFamily="18" charset="0"/>
              <a:ea typeface="Times New Roman" panose="02020603050405020304" pitchFamily="18" charset="0"/>
            </a:endParaRPr>
          </a:p>
          <a:p>
            <a:pPr>
              <a:spcBef>
                <a:spcPts val="5"/>
              </a:spcBef>
              <a:spcAft>
                <a:spcPts val="0"/>
              </a:spcAft>
            </a:pPr>
            <a:endParaRPr lang="en-IN" dirty="0">
              <a:effectLst/>
              <a:latin typeface="Times New Roman" panose="02020603050405020304" pitchFamily="18" charset="0"/>
              <a:ea typeface="Times New Roman" panose="02020603050405020304" pitchFamily="18" charset="0"/>
            </a:endParaRPr>
          </a:p>
          <a:p>
            <a:pPr marL="1143000" lvl="2" indent="-228600">
              <a:spcAft>
                <a:spcPts val="0"/>
              </a:spcAft>
              <a:buFont typeface="Wingdings" panose="05000000000000000000" pitchFamily="2" charset="2"/>
              <a:buChar char=""/>
              <a:tabLst>
                <a:tab pos="1750695" algn="l"/>
                <a:tab pos="1751330" algn="l"/>
              </a:tabLst>
            </a:pPr>
            <a:r>
              <a:rPr lang="en-US" sz="2400" dirty="0">
                <a:effectLst/>
                <a:latin typeface="Times New Roman" panose="02020603050405020304" pitchFamily="18" charset="0"/>
                <a:ea typeface="Times New Roman" panose="02020603050405020304" pitchFamily="18" charset="0"/>
              </a:rPr>
              <a:t>Easy to track the intern students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11239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a:xfrm>
            <a:off x="680321" y="2336873"/>
            <a:ext cx="10070806" cy="4147054"/>
          </a:xfrm>
        </p:spPr>
        <p:txBody>
          <a:bodyPr>
            <a:normAutofit/>
          </a:bodyPr>
          <a:lstStyle/>
          <a:p>
            <a:pPr indent="0">
              <a:lnSpc>
                <a:spcPct val="150000"/>
              </a:lnSpc>
              <a:spcAft>
                <a:spcPts val="1000"/>
              </a:spcAft>
              <a:buNone/>
            </a:pPr>
            <a:r>
              <a:rPr lang="en-US" sz="1800" b="1" dirty="0">
                <a:effectLst/>
                <a:latin typeface="Times New Roman" panose="02020603050405020304" pitchFamily="18" charset="0"/>
                <a:ea typeface="Times New Roman" panose="02020603050405020304" pitchFamily="18" charset="0"/>
              </a:rPr>
              <a:t>Admin Login</a:t>
            </a:r>
            <a:endParaRPr lang="en-IN" sz="1800" b="1"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rPr>
              <a:t>	This module admin can able login into the application and perform an action to managing the student project tracking.  Admin can have all the access to do the bellowed modules activities.</a:t>
            </a:r>
            <a:endParaRPr lang="en-IN" sz="1800"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800" b="1" dirty="0">
                <a:effectLst/>
                <a:latin typeface="Times New Roman" panose="02020603050405020304" pitchFamily="18" charset="0"/>
                <a:ea typeface="Times New Roman" panose="02020603050405020304" pitchFamily="18" charset="0"/>
              </a:rPr>
              <a:t>Student Registration Form</a:t>
            </a:r>
            <a:endParaRPr lang="en-IN" sz="1800" b="1"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IN"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module admin collects the all the information from the student and stored into the student table. Student table have all the requested field to map the application. Once the student has a mapped before should create the registration form.</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680321" y="1995054"/>
            <a:ext cx="9613861" cy="4281055"/>
          </a:xfrm>
        </p:spPr>
        <p:txBody>
          <a:bodyPr>
            <a:normAutofit/>
          </a:bodyPr>
          <a:lstStyle/>
          <a:p>
            <a:pPr indent="0">
              <a:lnSpc>
                <a:spcPct val="150000"/>
              </a:lnSpc>
              <a:spcAft>
                <a:spcPts val="1000"/>
              </a:spcAft>
              <a:buNone/>
            </a:pPr>
            <a:r>
              <a:rPr lang="en-US" sz="1400" b="1" dirty="0">
                <a:effectLst/>
              </a:rPr>
              <a:t>Project Allocation</a:t>
            </a:r>
          </a:p>
          <a:p>
            <a:pPr indent="0">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rPr>
              <a:t>	Admin compare the technology wise student to allocate the student to the particular project. Once all the students are allocating into the particular project their list will be showing into the project status window. </a:t>
            </a:r>
          </a:p>
          <a:p>
            <a:pPr indent="0">
              <a:lnSpc>
                <a:spcPct val="150000"/>
              </a:lnSpc>
              <a:spcAft>
                <a:spcPts val="1000"/>
              </a:spcAft>
              <a:buNone/>
            </a:pPr>
            <a:r>
              <a:rPr lang="en-US" sz="1400" b="1" dirty="0">
                <a:effectLst/>
              </a:rPr>
              <a:t>Student Details</a:t>
            </a:r>
          </a:p>
          <a:p>
            <a:pPr indent="0">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rPr>
              <a:t>	Here we can able view the all the student details and allocating project details as well. A cumulative report can we collect here for the user. We can check the student count and student project details.</a:t>
            </a:r>
            <a:endParaRPr lang="en-IN" sz="1400"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400" b="1" dirty="0">
                <a:effectLst/>
              </a:rPr>
              <a:t>Pending &amp; completed project status</a:t>
            </a:r>
            <a:endParaRPr lang="en-IN" sz="1400" b="1" dirty="0"/>
          </a:p>
          <a:p>
            <a:pPr indent="0">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rPr>
              <a:t>	This module will show the user for displaying the pending and completed project details. Admin can easily check the current status of the all the project in a single window.</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56</TotalTime>
  <Words>653</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Symbol</vt:lpstr>
      <vt:lpstr>Times New Roman</vt:lpstr>
      <vt:lpstr>Trebuchet MS</vt:lpstr>
      <vt:lpstr>Wingdings</vt:lpstr>
      <vt:lpstr>Berlin</vt:lpstr>
      <vt:lpstr>ONLINE INTERNSHIP</vt:lpstr>
      <vt:lpstr>ABSTRACT</vt:lpstr>
      <vt:lpstr> HARDWARE SPECFICATION</vt:lpstr>
      <vt:lpstr> SOFTWARE SPECIFICATION </vt:lpstr>
      <vt:lpstr>EXISTING SYSTEM</vt:lpstr>
      <vt:lpstr>PROPOSED SYSTEM</vt:lpstr>
      <vt:lpstr>ADVANTAGES</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11</cp:revision>
  <dcterms:created xsi:type="dcterms:W3CDTF">2021-01-26T14:06:30Z</dcterms:created>
  <dcterms:modified xsi:type="dcterms:W3CDTF">2023-02-05T18:07:46Z</dcterms:modified>
</cp:coreProperties>
</file>