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1BBC3DF-4D3E-4D62-AC24-223E50BCC8D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702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228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3461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39495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1BBC3DF-4D3E-4D62-AC24-223E50BCC8D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745153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715436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198783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750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8260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1BBC3DF-4D3E-4D62-AC24-223E50BCC8D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07888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2373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C6E12D2-DA3A-480B-BCDF-BFB6C7EBE402}" type="datetimeFigureOut">
              <a:rPr lang="en-US" smtClean="0"/>
              <a:t>1/26/2021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1BBC3DF-4D3E-4D62-AC24-223E50BCC8D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46510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7" y="2255444"/>
            <a:ext cx="8015359" cy="1515533"/>
          </a:xfrm>
        </p:spPr>
        <p:txBody>
          <a:bodyPr>
            <a:normAutofit fontScale="90000"/>
          </a:bodyPr>
          <a:lstStyle/>
          <a:p>
            <a:r>
              <a:rPr lang="en-US" dirty="0"/>
              <a:t>PARKING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32A9D2C-3723-4FBE-8E5F-871F07A3F8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69635" y="715618"/>
            <a:ext cx="6944139" cy="5618922"/>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77500" lnSpcReduction="20000"/>
          </a:bodyPr>
          <a:lstStyle/>
          <a:p>
            <a:pPr marL="0" marR="0" indent="457200">
              <a:lnSpc>
                <a:spcPct val="150000"/>
              </a:lnSpc>
              <a:spcBef>
                <a:spcPts val="0"/>
              </a:spcBef>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project is a parking system that provides institutes user  an easy way of reserving a parking space using portal. It overcomes the problem of finding a parking space in bike stand/organization areas that unnecessary consumes time. Hence, this project offers a system application where user can view various parking spaces and select nearby or specific area of their choice to view whether space is available or not. If the booking space is available, then user can book it for specific time slot. The booked space will be marked and will not be available for anyone else for the specified time. This system provides an additional feature of cancelling the bookings. User can cancel their reserved space anytime. User can also view previous parking booking details using the web portal.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can also help to manage paid parking facility where the amount of parking gets deducted automatically whenever the card is swiped and the available number of car parking are displayed. This project is very useful in this modern world, where space has become a very big problem and in the area of miniaturization it’s become a very crucial necessity to avoid the wastage of space in modern, big companies and apartments etc. In space where more than 200 cars need to be parked, it’s a very tough task to do and also to reduce the wastage of area, this system can be used. It saves our time and money This project provides a lot of features to manage in very well manner. This project contains a lot of advance modules which makes the back end system very powerful.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Now a days a carking system will be worked by manually. A customer waiting a long time then parking a car/bike. A worker has manually calculated the timings and amount. Sometimes it causes some issue for calculating the amount.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Customer waiting a long time for parking a vehicle.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Calculate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amount manually.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Cause some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Hard to manage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system can be user parking their vehicle automatically. User book their slot and parking that place. So, the workers have won’t get confused for allocating a space or something. Which system has very useful to calculate time between the parking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amount automatically based on parking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need to allocate search the free space.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Time consumption is very 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Very easy to manage.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Customer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is used to create customer by workers or manager. Every customer has registered in this module. We can see our customer details manually.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Generate Token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customer parking their vehicle token number was automatically generated. Based on this token number we can calculate the amount. The amount was automatically calculate based on the total number of hours.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fontScale="92500" lnSpcReduction="20000"/>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Parking Slot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228600">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module will be creating slot for parking space. Before parking customer, the administrator will create the parking slot space. This is a kind of rule based on its parking area.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IN/OUT Entry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IN/OUT entry registration module handle the in out time details, some peoples are managing this, this is a main module because used on this to we can collect the parking and generating the bill amount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Billing Report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Billing report will be generated on every customer left. Administrator saw the income and outgoing billing report. We can saw the daily report also.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F51C8FB-4A6F-4DF3-B9CD-D49E635391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3130" y="2584174"/>
            <a:ext cx="5115340" cy="2053341"/>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25</TotalTime>
  <Words>703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Gill Sans MT</vt:lpstr>
      <vt:lpstr>Impact</vt:lpstr>
      <vt:lpstr>Symbol</vt:lpstr>
      <vt:lpstr>Times New Roman</vt:lpstr>
      <vt:lpstr>Wingdings</vt:lpstr>
      <vt:lpstr>Badge</vt:lpstr>
      <vt:lpstr>PARKING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Balasubramaniyam</cp:lastModifiedBy>
  <cp:revision>6</cp:revision>
  <dcterms:created xsi:type="dcterms:W3CDTF">2021-01-26T14:06:30Z</dcterms:created>
  <dcterms:modified xsi:type="dcterms:W3CDTF">2021-01-26T16:30:56Z</dcterms:modified>
</cp:coreProperties>
</file>