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1BBC3DF-4D3E-4D62-AC24-223E50BCC8D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97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67279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35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56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38213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12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653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383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15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8853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36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690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66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6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894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053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75770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6E12D2-DA3A-480B-BCDF-BFB6C7EBE402}" type="datetimeFigureOut">
              <a:rPr lang="en-US" smtClean="0"/>
              <a:t>2/7/2023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3583975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lstStyle/>
          <a:p>
            <a:r>
              <a:rPr lang="en-US" dirty="0"/>
              <a:t>PUBLIC NEWS APPLICATION</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28CB94CD-C7C7-4FC1-A972-3CD8FBF999F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5A9F8D2-B7DF-414A-8EFA-CAED59A344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38130" y="982132"/>
            <a:ext cx="6708198" cy="4683905"/>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fontScale="70000" lnSpcReduction="20000"/>
          </a:bodyPr>
          <a:lstStyle/>
          <a:p>
            <a:pPr fontAlgn="base">
              <a:lnSpc>
                <a:spcPts val="2250"/>
              </a:lnSpc>
              <a:spcAft>
                <a:spcPts val="1500"/>
              </a:spcAft>
            </a:pPr>
            <a:r>
              <a:rPr lang="en-IN" sz="1800" dirty="0">
                <a:solidFill>
                  <a:srgbClr val="212121"/>
                </a:solidFill>
                <a:effectLst/>
                <a:latin typeface="Arial" panose="020B0604020202020204" pitchFamily="34" charset="0"/>
                <a:ea typeface="Times New Roman" panose="02020603050405020304" pitchFamily="18" charset="0"/>
              </a:rPr>
              <a:t>An public news application is a website that provides news and information about current events, issues, and other topics of interest. Online news portals typically offer a range of content, including articles, videos, podcasts, and other multimedia formats, and may cover a wide range of topics such as politics, business, sports, entertainment, and more. They are a popular source of information for people who want to stay informed about current events and news from around the world.</a:t>
            </a:r>
            <a:endParaRPr lang="en-IN" sz="1800" dirty="0">
              <a:effectLst/>
              <a:latin typeface="Times New Roman" panose="02020603050405020304" pitchFamily="18" charset="0"/>
              <a:ea typeface="Times New Roman" panose="02020603050405020304" pitchFamily="18" charset="0"/>
            </a:endParaRPr>
          </a:p>
          <a:p>
            <a:pPr algn="l" fontAlgn="base">
              <a:lnSpc>
                <a:spcPts val="2250"/>
              </a:lnSpc>
              <a:spcAft>
                <a:spcPts val="1500"/>
              </a:spcAft>
            </a:pPr>
            <a:r>
              <a:rPr lang="en-IN" sz="1800" dirty="0">
                <a:solidFill>
                  <a:srgbClr val="212121"/>
                </a:solidFill>
                <a:effectLst/>
                <a:latin typeface="Arial" panose="020B0604020202020204" pitchFamily="34" charset="0"/>
                <a:ea typeface="Times New Roman" panose="02020603050405020304" pitchFamily="18" charset="0"/>
              </a:rPr>
              <a:t>Reading news through News paper is not a good solution in this era for news readers. The web World is so fast, there are many websites which provides instant news. The main objective building and developing of Online News Portal to provide instant news to news readers. This website provides information about latest news, articles, education, health tips, breaking news, political, sports, etc. The One more advantage of this project is here advertisers can upload advertising contents through online for website ads. Advertisers have option to make payment through online for published advertisements.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a:lnSpc>
                <a:spcPct val="150000"/>
              </a:lnSpc>
              <a:spcAft>
                <a:spcPts val="0"/>
              </a:spcAft>
            </a:pPr>
            <a:r>
              <a:rPr lang="en-US" sz="1800" dirty="0">
                <a:effectLst/>
                <a:latin typeface="Times New Roman" panose="02020603050405020304" pitchFamily="18" charset="0"/>
                <a:ea typeface="Times New Roman" panose="02020603050405020304" pitchFamily="18" charset="0"/>
              </a:rPr>
              <a:t>The existing system of news portal we need to spend money and buying the newspaper. The news paper has only specific number of pages and cannot cover all the news in single paper. Also we need to wait for next day to read the yesterday news</a:t>
            </a:r>
            <a:endParaRPr lang="en-IN" sz="1800" dirty="0">
              <a:effectLst/>
              <a:latin typeface="Times New Roman" panose="02020603050405020304" pitchFamily="18" charset="0"/>
              <a:ea typeface="Times New Roman" panose="02020603050405020304" pitchFamily="18" charset="0"/>
            </a:endParaRPr>
          </a:p>
          <a:p>
            <a:pPr marL="0" indent="0">
              <a:buNone/>
            </a:pPr>
            <a:r>
              <a:rPr lang="en-US" dirty="0"/>
              <a:t>Disadvantages</a:t>
            </a:r>
          </a:p>
          <a:p>
            <a:pPr>
              <a:lnSpc>
                <a:spcPct val="150000"/>
              </a:lnSpc>
              <a:spcAft>
                <a:spcPts val="0"/>
              </a:spcAft>
            </a:pPr>
            <a:r>
              <a:rPr lang="en-US" sz="1800" dirty="0">
                <a:effectLst/>
                <a:latin typeface="Times New Roman" panose="02020603050405020304" pitchFamily="18" charset="0"/>
                <a:ea typeface="Times New Roman" panose="02020603050405020304" pitchFamily="18" charset="0"/>
              </a:rPr>
              <a:t>Waste of paper</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Waste of money</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spcAft>
                <a:spcPts val="0"/>
              </a:spcAft>
            </a:pPr>
            <a:r>
              <a:rPr lang="en-US" sz="1800" dirty="0">
                <a:effectLst/>
                <a:latin typeface="Times New Roman" panose="02020603050405020304" pitchFamily="18" charset="0"/>
                <a:ea typeface="Times New Roman" panose="02020603050405020304" pitchFamily="18" charset="0"/>
              </a:rPr>
              <a:t>Cannot read live news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indent="0">
              <a:buNone/>
            </a:pPr>
            <a:r>
              <a:rPr lang="en-US" sz="1800" kern="100" dirty="0">
                <a:effectLst/>
                <a:latin typeface="Times New Roman" panose="02020603050405020304" pitchFamily="18" charset="0"/>
                <a:ea typeface="Calibri" panose="020F0502020204030204" pitchFamily="34" charset="0"/>
              </a:rPr>
              <a:t>	This is generally thought of as a Internet connection to a news source but the definition of a “Portal” would include a newspaper, magazine or any other access to news. A web portal is any access point to the Internet.</a:t>
            </a:r>
          </a:p>
          <a:p>
            <a:pPr marL="0" indent="0">
              <a:buNone/>
            </a:pPr>
            <a:r>
              <a:rPr lang="en-US" sz="1800" b="1" kern="100" dirty="0">
                <a:latin typeface="Times New Roman" panose="02020603050405020304" pitchFamily="18" charset="0"/>
              </a:rPr>
              <a:t>Advantages</a:t>
            </a:r>
          </a:p>
          <a:p>
            <a:pPr marL="742950" lvl="1" indent="-285750">
              <a:spcBef>
                <a:spcPts val="450"/>
              </a:spcBef>
              <a:spcAft>
                <a:spcPts val="0"/>
              </a:spcAft>
              <a:buFont typeface="Arial" panose="020B0604020202020204" pitchFamily="34" charset="0"/>
              <a:buChar char=""/>
              <a:tabLst>
                <a:tab pos="114300" algn="l"/>
                <a:tab pos="514350" algn="l"/>
                <a:tab pos="1600200" algn="l"/>
              </a:tabLst>
            </a:pPr>
            <a:r>
              <a:rPr lang="en-US" sz="1800" dirty="0">
                <a:solidFill>
                  <a:srgbClr val="202124"/>
                </a:solidFill>
                <a:effectLst/>
                <a:latin typeface="Arial" panose="020B0604020202020204" pitchFamily="34" charset="0"/>
                <a:ea typeface="Times New Roman" panose="02020603050405020304" pitchFamily="18" charset="0"/>
              </a:rPr>
              <a:t>Report news if it is fake</a:t>
            </a:r>
            <a:endParaRPr lang="en-IN" sz="1800" dirty="0">
              <a:effectLst/>
              <a:latin typeface="Times New Roman" panose="02020603050405020304" pitchFamily="18" charset="0"/>
              <a:ea typeface="Times New Roman" panose="02020603050405020304" pitchFamily="18" charset="0"/>
            </a:endParaRPr>
          </a:p>
          <a:p>
            <a:pPr marL="742950" lvl="1" indent="-285750">
              <a:spcBef>
                <a:spcPts val="450"/>
              </a:spcBef>
              <a:spcAft>
                <a:spcPts val="0"/>
              </a:spcAft>
              <a:buFont typeface="Arial" panose="020B0604020202020204" pitchFamily="34" charset="0"/>
              <a:buChar char=""/>
              <a:tabLst>
                <a:tab pos="114300" algn="l"/>
                <a:tab pos="514350" algn="l"/>
                <a:tab pos="1600200" algn="l"/>
              </a:tabLst>
            </a:pPr>
            <a:r>
              <a:rPr lang="en-US" sz="1800" dirty="0">
                <a:solidFill>
                  <a:srgbClr val="202124"/>
                </a:solidFill>
                <a:effectLst/>
                <a:latin typeface="Arial" panose="020B0604020202020204" pitchFamily="34" charset="0"/>
                <a:ea typeface="Times New Roman" panose="02020603050405020304" pitchFamily="18" charset="0"/>
              </a:rPr>
              <a:t>find the latest news</a:t>
            </a:r>
            <a:endParaRPr lang="en-IN" sz="1800" dirty="0">
              <a:effectLst/>
              <a:latin typeface="Times New Roman" panose="02020603050405020304" pitchFamily="18" charset="0"/>
              <a:ea typeface="Times New Roman" panose="02020603050405020304" pitchFamily="18" charset="0"/>
            </a:endParaRPr>
          </a:p>
          <a:p>
            <a:pPr marL="742950" lvl="1" indent="-285750">
              <a:spcBef>
                <a:spcPts val="450"/>
              </a:spcBef>
              <a:spcAft>
                <a:spcPts val="0"/>
              </a:spcAft>
              <a:buFont typeface="Arial" panose="020B0604020202020204" pitchFamily="34" charset="0"/>
              <a:buChar char=""/>
              <a:tabLst>
                <a:tab pos="114300" algn="l"/>
                <a:tab pos="514350" algn="l"/>
                <a:tab pos="1600200" algn="l"/>
              </a:tabLst>
            </a:pPr>
            <a:r>
              <a:rPr lang="en-US" sz="1800" dirty="0">
                <a:solidFill>
                  <a:srgbClr val="202124"/>
                </a:solidFill>
                <a:effectLst/>
                <a:latin typeface="Arial" panose="020B0604020202020204" pitchFamily="34" charset="0"/>
                <a:ea typeface="Times New Roman" panose="02020603050405020304" pitchFamily="18" charset="0"/>
              </a:rPr>
              <a:t>district wise split news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342900" lvl="0" indent="-342900" fontAlgn="base">
              <a:spcAft>
                <a:spcPts val="0"/>
              </a:spcAft>
              <a:tabLst>
                <a:tab pos="457200" algn="l"/>
              </a:tabLst>
            </a:pPr>
            <a:r>
              <a:rPr lang="en-IN" sz="1800" b="1" dirty="0">
                <a:solidFill>
                  <a:srgbClr val="2F3239"/>
                </a:solidFill>
                <a:effectLst/>
                <a:latin typeface="inherit"/>
                <a:ea typeface="Times New Roman" panose="02020603050405020304" pitchFamily="18" charset="0"/>
                <a:cs typeface="Arial" panose="020B0604020202020204" pitchFamily="34" charset="0"/>
              </a:rPr>
              <a:t>Upload News </a:t>
            </a:r>
            <a:r>
              <a:rPr lang="en-IN" sz="1800" dirty="0">
                <a:solidFill>
                  <a:srgbClr val="2F3239"/>
                </a:solidFill>
                <a:effectLst/>
                <a:latin typeface="Arial" panose="020B0604020202020204" pitchFamily="34" charset="0"/>
                <a:ea typeface="Times New Roman" panose="02020603050405020304" pitchFamily="18" charset="0"/>
              </a:rPr>
              <a:t>: This module used to publish news. Admin or news reader can publish breaking news, latest news, Political, Financial, Sports, etc. Visitors or news readers can read published news content. Advertisements will appear in the right side of the news and articles section.</a:t>
            </a:r>
            <a:endParaRPr lang="en-IN" sz="1800" dirty="0">
              <a:effectLst/>
              <a:latin typeface="Times New Roman" panose="02020603050405020304" pitchFamily="18" charset="0"/>
              <a:ea typeface="Times New Roman" panose="02020603050405020304" pitchFamily="18" charset="0"/>
            </a:endParaRPr>
          </a:p>
          <a:p>
            <a:pPr marL="0" indent="0" fontAlgn="base">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lvl="0" indent="-342900" fontAlgn="base">
              <a:spcAft>
                <a:spcPts val="0"/>
              </a:spcAft>
              <a:tabLst>
                <a:tab pos="457200" algn="l"/>
              </a:tabLst>
            </a:pPr>
            <a:r>
              <a:rPr lang="en-IN" sz="1800" b="1" dirty="0">
                <a:solidFill>
                  <a:srgbClr val="2F3239"/>
                </a:solidFill>
                <a:effectLst/>
                <a:latin typeface="inherit"/>
                <a:ea typeface="Times New Roman" panose="02020603050405020304" pitchFamily="18" charset="0"/>
                <a:cs typeface="Arial" panose="020B0604020202020204" pitchFamily="34" charset="0"/>
              </a:rPr>
              <a:t>Admin/News Reader</a:t>
            </a:r>
            <a:r>
              <a:rPr lang="en-IN" sz="1800" dirty="0">
                <a:solidFill>
                  <a:srgbClr val="2F3239"/>
                </a:solidFill>
                <a:effectLst/>
                <a:latin typeface="Arial" panose="020B0604020202020204" pitchFamily="34" charset="0"/>
                <a:ea typeface="Times New Roman" panose="02020603050405020304" pitchFamily="18" charset="0"/>
              </a:rPr>
              <a:t>: This module used to publish articles or knowledge base. Admin or news reader can publish articles of education, health tips, movies, story, etc. Visitors or news readers can read published article content. Advertisements will appear in the right side of the news and articles section.</a:t>
            </a:r>
            <a:endParaRPr lang="en-IN" sz="1800" dirty="0">
              <a:effectLst/>
              <a:latin typeface="Times New Roman" panose="02020603050405020304" pitchFamily="18" charset="0"/>
              <a:ea typeface="Times New Roman" panose="02020603050405020304" pitchFamily="18" charset="0"/>
            </a:endParaRPr>
          </a:p>
          <a:p>
            <a:pPr marL="894080" indent="-229235">
              <a:spcAft>
                <a:spcPts val="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a:xfrm>
            <a:off x="1295401" y="1302327"/>
            <a:ext cx="9601196" cy="4573541"/>
          </a:xfrm>
        </p:spPr>
        <p:txBody>
          <a:bodyPr>
            <a:normAutofit lnSpcReduction="10000"/>
          </a:bodyPr>
          <a:lstStyle/>
          <a:p>
            <a:pPr marL="0" lvl="0" indent="0" fontAlgn="base">
              <a:spcAft>
                <a:spcPts val="0"/>
              </a:spcAft>
              <a:buNone/>
              <a:tabLst>
                <a:tab pos="457200" algn="l"/>
              </a:tabLst>
            </a:pPr>
            <a:r>
              <a:rPr lang="en-IN" sz="1800" b="1" dirty="0">
                <a:solidFill>
                  <a:srgbClr val="2F3239"/>
                </a:solidFill>
                <a:effectLst/>
                <a:latin typeface="Arial" panose="020B0604020202020204" pitchFamily="34" charset="0"/>
                <a:ea typeface="Times New Roman" panose="02020603050405020304" pitchFamily="18" charset="0"/>
              </a:rPr>
              <a:t>News Reader Registration </a:t>
            </a:r>
          </a:p>
          <a:p>
            <a:pPr marL="0" lvl="0" indent="0" fontAlgn="base">
              <a:spcAft>
                <a:spcPts val="0"/>
              </a:spcAft>
              <a:buNone/>
              <a:tabLst>
                <a:tab pos="457200" algn="l"/>
              </a:tabLst>
            </a:pPr>
            <a:r>
              <a:rPr lang="en-IN" sz="1800" dirty="0">
                <a:solidFill>
                  <a:srgbClr val="2F3239"/>
                </a:solidFill>
                <a:effectLst/>
                <a:latin typeface="Arial" panose="020B0604020202020204" pitchFamily="34" charset="0"/>
                <a:ea typeface="Times New Roman" panose="02020603050405020304" pitchFamily="18" charset="0"/>
              </a:rPr>
              <a:t>	This module is used to collect the information about the news reader and save these details to the news reader table. This module also collects the information about the login credentials. Using this credential to login into the application.</a:t>
            </a:r>
            <a:endParaRPr lang="en-IN" sz="1800" dirty="0">
              <a:effectLst/>
              <a:latin typeface="Times New Roman" panose="02020603050405020304" pitchFamily="18" charset="0"/>
              <a:ea typeface="Times New Roman" panose="02020603050405020304" pitchFamily="18" charset="0"/>
            </a:endParaRPr>
          </a:p>
          <a:p>
            <a:pPr fontAlgn="base">
              <a:spcAft>
                <a:spcPts val="0"/>
              </a:spcAft>
            </a:pPr>
            <a:endParaRPr lang="en-IN" sz="1800" b="1" dirty="0">
              <a:effectLst/>
              <a:latin typeface="Times New Roman" panose="02020603050405020304" pitchFamily="18" charset="0"/>
              <a:ea typeface="Times New Roman" panose="02020603050405020304" pitchFamily="18" charset="0"/>
            </a:endParaRPr>
          </a:p>
          <a:p>
            <a:pPr marL="0" lvl="0" indent="0" fontAlgn="base">
              <a:spcAft>
                <a:spcPts val="0"/>
              </a:spcAft>
              <a:buNone/>
              <a:tabLst>
                <a:tab pos="457200" algn="l"/>
              </a:tabLst>
            </a:pPr>
            <a:r>
              <a:rPr lang="en-IN" sz="1800" b="1" dirty="0">
                <a:solidFill>
                  <a:srgbClr val="2F3239"/>
                </a:solidFill>
                <a:effectLst/>
                <a:latin typeface="Arial" panose="020B0604020202020204" pitchFamily="34" charset="0"/>
                <a:ea typeface="Times New Roman" panose="02020603050405020304" pitchFamily="18" charset="0"/>
              </a:rPr>
              <a:t>News Details </a:t>
            </a:r>
            <a:endParaRPr lang="en-IN" sz="1800" b="1" dirty="0">
              <a:latin typeface="Times New Roman" panose="02020603050405020304" pitchFamily="18" charset="0"/>
              <a:ea typeface="Times New Roman" panose="02020603050405020304" pitchFamily="18" charset="0"/>
            </a:endParaRPr>
          </a:p>
          <a:p>
            <a:pPr marL="0" lvl="0" indent="0" fontAlgn="base">
              <a:spcAft>
                <a:spcPts val="0"/>
              </a:spcAft>
              <a:buNone/>
              <a:tabLst>
                <a:tab pos="457200" algn="l"/>
              </a:tabLst>
            </a:pPr>
            <a:r>
              <a:rPr lang="en-IN" sz="1800" dirty="0">
                <a:solidFill>
                  <a:srgbClr val="2F3239"/>
                </a:solidFill>
                <a:effectLst/>
                <a:latin typeface="Times New Roman" panose="02020603050405020304" pitchFamily="18" charset="0"/>
                <a:ea typeface="Times New Roman" panose="02020603050405020304" pitchFamily="18" charset="0"/>
              </a:rPr>
              <a:t>	</a:t>
            </a:r>
            <a:r>
              <a:rPr lang="en-IN" sz="1800" dirty="0">
                <a:solidFill>
                  <a:srgbClr val="2F3239"/>
                </a:solidFill>
                <a:effectLst/>
                <a:latin typeface="Arial" panose="020B0604020202020204" pitchFamily="34" charset="0"/>
                <a:ea typeface="Times New Roman" panose="02020603050405020304" pitchFamily="18" charset="0"/>
              </a:rPr>
              <a:t>when the admin or news readers are upload their local news video it will be shown to the all the registered users and admin as well. The admin can have provision to delete the videos.</a:t>
            </a:r>
          </a:p>
          <a:p>
            <a:pPr marL="0" lvl="0" indent="0" fontAlgn="base">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a:p>
            <a:pPr marL="0" lvl="0" indent="0" fontAlgn="base">
              <a:spcAft>
                <a:spcPts val="0"/>
              </a:spcAft>
              <a:buNone/>
              <a:tabLst>
                <a:tab pos="457200" algn="l"/>
              </a:tabLst>
            </a:pPr>
            <a:r>
              <a:rPr lang="en-IN" sz="1800" b="1" dirty="0">
                <a:solidFill>
                  <a:srgbClr val="2F3239"/>
                </a:solidFill>
                <a:effectLst/>
                <a:latin typeface="Arial" panose="020B0604020202020204" pitchFamily="34" charset="0"/>
                <a:ea typeface="Times New Roman" panose="02020603050405020304" pitchFamily="18" charset="0"/>
              </a:rPr>
              <a:t>Report News :</a:t>
            </a:r>
          </a:p>
          <a:p>
            <a:pPr marL="0" lvl="0" indent="0" fontAlgn="base">
              <a:spcAft>
                <a:spcPts val="0"/>
              </a:spcAft>
              <a:buNone/>
              <a:tabLst>
                <a:tab pos="457200" algn="l"/>
              </a:tabLst>
            </a:pPr>
            <a:r>
              <a:rPr lang="en-IN" sz="1800" dirty="0">
                <a:solidFill>
                  <a:srgbClr val="2F3239"/>
                </a:solidFill>
                <a:effectLst/>
                <a:latin typeface="Arial" panose="020B0604020202020204" pitchFamily="34" charset="0"/>
                <a:ea typeface="Times New Roman" panose="02020603050405020304" pitchFamily="18" charset="0"/>
              </a:rPr>
              <a:t>	If any one of the user view the video and if the video is an vulnerable then the news reader can able to report the news and it will be notify to the admin. Then the admin can able to check the news and block the content. </a:t>
            </a:r>
            <a:endParaRPr lang="en-IN" sz="1800" dirty="0">
              <a:effectLst/>
              <a:latin typeface="Times New Roman" panose="02020603050405020304" pitchFamily="18" charset="0"/>
              <a:ea typeface="Times New Roman" panose="02020603050405020304" pitchFamily="18" charset="0"/>
            </a:endParaRPr>
          </a:p>
          <a:p>
            <a:pPr marL="457200" fontAlgn="base">
              <a:spcAft>
                <a:spcPts val="0"/>
              </a:spcAft>
            </a:pPr>
            <a:r>
              <a:rPr lang="en-IN" sz="1800" dirty="0">
                <a:solidFill>
                  <a:srgbClr val="2F3239"/>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A39B1AB-FD96-4AC0-8A38-78F043FEC6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0487" y="3000375"/>
            <a:ext cx="4391025" cy="857250"/>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656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Garamond</vt:lpstr>
      <vt:lpstr>inherit</vt:lpstr>
      <vt:lpstr>Symbol</vt:lpstr>
      <vt:lpstr>Times New Roman</vt:lpstr>
      <vt:lpstr>Wingdings</vt:lpstr>
      <vt:lpstr>Organic</vt:lpstr>
      <vt:lpstr>PUBLIC NEWS APPLICATION</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12</cp:revision>
  <dcterms:created xsi:type="dcterms:W3CDTF">2021-01-26T14:06:30Z</dcterms:created>
  <dcterms:modified xsi:type="dcterms:W3CDTF">2023-02-06T19:55:08Z</dcterms:modified>
</cp:coreProperties>
</file>