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64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4003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5545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383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74672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0347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17809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8813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1880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9293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9452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84967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5104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85211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6673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5605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0239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E12D2-DA3A-480B-BCDF-BFB6C7EBE402}" type="datetimeFigureOut">
              <a:rPr lang="en-US" smtClean="0"/>
              <a:t>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93204608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QR CODE BASED HALL TICKET</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A787BBB6-F135-4BDB-B02A-D2397A5BCB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1813" y="545437"/>
            <a:ext cx="5349313" cy="581316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478303" y="1125415"/>
            <a:ext cx="9010254" cy="5908431"/>
          </a:xfrm>
        </p:spPr>
        <p:txBody>
          <a:bodyPr>
            <a:normAutofit fontScale="92500" lnSpcReduction="10000"/>
          </a:bodyPr>
          <a:lstStyle/>
          <a:p>
            <a:pPr indent="457200" algn="just">
              <a:lnSpc>
                <a:spcPct val="150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project entitled as </a:t>
            </a:r>
            <a:r>
              <a:rPr lang="en-US" sz="1800" b="1" dirty="0">
                <a:effectLst/>
                <a:latin typeface="Times New Roman" panose="02020603050405020304" pitchFamily="18" charset="0"/>
                <a:ea typeface="Times New Roman" panose="02020603050405020304" pitchFamily="18" charset="0"/>
              </a:rPr>
              <a:t>“QR Code Based Hall ticket System”</a:t>
            </a:r>
            <a:r>
              <a:rPr lang="en-US" sz="1800" dirty="0">
                <a:effectLst/>
                <a:latin typeface="Times New Roman" panose="02020603050405020304" pitchFamily="18" charset="0"/>
                <a:ea typeface="Times New Roman" panose="02020603050405020304" pitchFamily="18" charset="0"/>
              </a:rPr>
              <a:t> has developed using JAVA as front end and My SQL server as back end. This project is being created to decrease the effort of human and forgery in hall tickets in the educational institutes. The hall ticket is fully based on the Quick Response (QR) code, which is a new embedding technique. This project is the pure automated solution and it will help to generate student hall ticket easily. It is a special type of software which will be used to make a secure hall ticket with QR code instead of the bar code</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 current scenario, educational institutes have different types of examinations. For all these they need to distribute hall ticket. In the existing system, there are printed hall tickets are used. So any one can forge and make malpractice over the printed copies. The main aim of this project to generate unique QR code for students’ hall tickets. This helps to keep the data secret. Using the QR reader/scanner the hall ticket information’s can be extracted. Using this application, the admin can generate hall ticket for individual students; this will be transferred via email.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students can take printout of these QR codes at the time of examination. In this automated system the hall ticket and results data generation process is completely done by the computer with the help of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existing system of hall ticket the student should taken the hall ticket before reaching the exam hall. If student might be forget to took the hall ticket before the exam hall or before leaving from home it may cause unnecessary problem. We can avoid this issue using our digitalized hall ticket.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Virtual hall ticket chance for lost or broke the ticket</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50000"/>
              </a:lnSpc>
              <a:spcBef>
                <a:spcPts val="0"/>
              </a:spcBef>
            </a:pPr>
            <a:r>
              <a:rPr lang="en-US" kern="100" dirty="0">
                <a:latin typeface="Calibri" panose="020F0502020204030204" pitchFamily="34" charset="0"/>
                <a:ea typeface="Calibri" panose="020F0502020204030204" pitchFamily="34" charset="0"/>
                <a:cs typeface="Times New Roman" panose="02020603050405020304" pitchFamily="18" charset="0"/>
              </a:rPr>
              <a:t>Its not comfortable on pressure situation.</a:t>
            </a:r>
          </a:p>
          <a:p>
            <a:pPr>
              <a:lnSpc>
                <a:spcPct val="150000"/>
              </a:lnSpc>
              <a:spcBef>
                <a:spcPts val="0"/>
              </a:spcBef>
            </a:pPr>
            <a:r>
              <a:rPr lang="en-US" kern="100" dirty="0">
                <a:latin typeface="Calibri" panose="020F0502020204030204" pitchFamily="34" charset="0"/>
                <a:ea typeface="Calibri" panose="020F0502020204030204" pitchFamily="34" charset="0"/>
                <a:cs typeface="Times New Roman" panose="02020603050405020304" pitchFamily="18" charset="0"/>
              </a:rPr>
              <a:t>Need to spend money to print the hall ticket.</a:t>
            </a:r>
          </a:p>
          <a:p>
            <a:pPr>
              <a:lnSpc>
                <a:spcPct val="150000"/>
              </a:lnSpc>
              <a:spcBef>
                <a:spcPts val="0"/>
              </a:spcBef>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system to be modify the hall ticket generation as an digitalized. </a:t>
            </a:r>
            <a:r>
              <a:rPr lang="en-US" dirty="0">
                <a:latin typeface="Calibri" panose="020F0502020204030204" pitchFamily="34" charset="0"/>
                <a:ea typeface="Calibri" panose="020F0502020204030204" pitchFamily="34" charset="0"/>
                <a:cs typeface="Times New Roman" panose="02020603050405020304" pitchFamily="18" charset="0"/>
              </a:rPr>
              <a:t>The teacher can scan using some third party application to scan the QR code. The QR code will be showing the details of the student and then teacher can verify the details.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0" marR="0">
              <a:lnSpc>
                <a:spcPct val="150000"/>
              </a:lnSpc>
              <a:spcBef>
                <a:spcPts val="0"/>
              </a:spcBef>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No need to carry the ticket in hand</a:t>
            </a:r>
          </a:p>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need to handle safely because of its digitalized</a:t>
            </a:r>
          </a:p>
          <a:p>
            <a:pPr marL="0" marR="0">
              <a:lnSpc>
                <a:spcPct val="150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Avoid the cost of the hall ticket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477078" y="1270000"/>
            <a:ext cx="8357433" cy="5384018"/>
          </a:xfrm>
        </p:spPr>
        <p:txBody>
          <a:bodyPr>
            <a:normAutofit fontScale="92500" lnSpcReduction="10000"/>
          </a:bodyPr>
          <a:lstStyle/>
          <a:p>
            <a:pPr marL="457200" indent="0">
              <a:lnSpc>
                <a:spcPct val="150000"/>
              </a:lnSpc>
              <a:spcBef>
                <a:spcPts val="5"/>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r>
              <a:rPr lang="en-IN" sz="1900" b="1" spc="-10" dirty="0">
                <a:effectLst/>
                <a:latin typeface="Times New Roman" panose="02020603050405020304" pitchFamily="18" charset="0"/>
                <a:ea typeface="Times New Roman" panose="02020603050405020304" pitchFamily="18" charset="0"/>
              </a:rPr>
              <a:t>Teacher / Admin Login</a:t>
            </a:r>
            <a:endParaRPr lang="en-IN" sz="1900" b="1"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r>
              <a:rPr lang="en-US" sz="1500" dirty="0">
                <a:effectLst/>
                <a:latin typeface="Times New Roman" panose="02020603050405020304" pitchFamily="18" charset="0"/>
                <a:ea typeface="Times New Roman" panose="02020603050405020304" pitchFamily="18" charset="0"/>
              </a:rPr>
              <a:t>		Teacher or Admin has the login credential and they have to be login in to this application. </a:t>
            </a:r>
            <a:r>
              <a:rPr lang="en-US" sz="1500" dirty="0">
                <a:latin typeface="Times New Roman" panose="02020603050405020304" pitchFamily="18" charset="0"/>
                <a:ea typeface="Times New Roman" panose="02020603050405020304" pitchFamily="18" charset="0"/>
              </a:rPr>
              <a:t>For the security reason they should login and access this application. The login details are stored in a database when the admin or teacher trying to login it can refer from the login table.</a:t>
            </a:r>
            <a:r>
              <a:rPr lang="en-US" sz="15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endParaRPr lang="en-US" sz="1900" b="1" spc="-10"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r>
              <a:rPr lang="en-US" sz="1900" b="1" spc="-10" dirty="0">
                <a:effectLst/>
                <a:latin typeface="Times New Roman" panose="02020603050405020304" pitchFamily="18" charset="0"/>
                <a:ea typeface="Times New Roman" panose="02020603050405020304" pitchFamily="18" charset="0"/>
              </a:rPr>
              <a:t>Student Registration</a:t>
            </a:r>
            <a:r>
              <a:rPr lang="en-US" sz="1900" b="1" dirty="0">
                <a:effectLst/>
                <a:latin typeface="Times New Roman" panose="02020603050405020304" pitchFamily="18" charset="0"/>
                <a:ea typeface="Times New Roman" panose="02020603050405020304" pitchFamily="18" charset="0"/>
              </a:rPr>
              <a:t>	</a:t>
            </a:r>
            <a:endParaRPr lang="en-IN" sz="1900" b="1" dirty="0">
              <a:effectLst/>
              <a:latin typeface="Times New Roman" panose="02020603050405020304" pitchFamily="18" charset="0"/>
              <a:ea typeface="Times New Roman" panose="02020603050405020304" pitchFamily="18" charset="0"/>
            </a:endParaRPr>
          </a:p>
          <a:p>
            <a:pPr marL="93345" indent="0">
              <a:lnSpc>
                <a:spcPct val="150000"/>
              </a:lnSpc>
              <a:spcBef>
                <a:spcPts val="5"/>
              </a:spcBef>
              <a:spcAft>
                <a:spcPts val="0"/>
              </a:spcAft>
              <a:buNone/>
              <a:tabLst>
                <a:tab pos="894080" algn="l"/>
                <a:tab pos="894715" algn="l"/>
              </a:tabLst>
            </a:pPr>
            <a:r>
              <a:rPr lang="en-US" sz="1400" b="0" dirty="0">
                <a:effectLst/>
                <a:latin typeface="Times New Roman" panose="02020603050405020304" pitchFamily="18" charset="0"/>
                <a:ea typeface="Times New Roman" panose="02020603050405020304" pitchFamily="18" charset="0"/>
              </a:rPr>
              <a:t>				The college staff only able to register the student details, before that they should collect all the information from the student and they can register. This details are stored in a student table. Once the details are stored then student have own access to login into this application.</a:t>
            </a:r>
          </a:p>
          <a:p>
            <a:pPr marL="93345" indent="0">
              <a:lnSpc>
                <a:spcPct val="150000"/>
              </a:lnSpc>
              <a:spcBef>
                <a:spcPts val="5"/>
              </a:spcBef>
              <a:spcAft>
                <a:spcPts val="0"/>
              </a:spcAft>
              <a:buNone/>
              <a:tabLst>
                <a:tab pos="894080" algn="l"/>
                <a:tab pos="894715" algn="l"/>
              </a:tabLst>
            </a:pPr>
            <a:endParaRPr lang="en-IN" sz="1400" b="1" dirty="0">
              <a:effectLst/>
              <a:latin typeface="Times New Roman" panose="02020603050405020304" pitchFamily="18" charset="0"/>
              <a:ea typeface="Times New Roman" panose="02020603050405020304" pitchFamily="18" charset="0"/>
            </a:endParaRPr>
          </a:p>
          <a:p>
            <a:pPr marL="493395" lvl="1" indent="0">
              <a:spcBef>
                <a:spcPts val="5"/>
              </a:spcBef>
              <a:buNone/>
              <a:tabLst>
                <a:tab pos="894080" algn="l"/>
                <a:tab pos="894715" algn="l"/>
              </a:tabLst>
            </a:pPr>
            <a:r>
              <a:rPr lang="en-US" sz="1400" b="1" dirty="0">
                <a:effectLst/>
                <a:latin typeface="Times New Roman" panose="02020603050405020304" pitchFamily="18" charset="0"/>
                <a:ea typeface="Times New Roman" panose="02020603050405020304" pitchFamily="18" charset="0"/>
              </a:rPr>
              <a:t> </a:t>
            </a:r>
            <a:r>
              <a:rPr lang="en-US" sz="1900" b="1" spc="-10" dirty="0">
                <a:effectLst/>
                <a:latin typeface="Times New Roman" panose="02020603050405020304" pitchFamily="18" charset="0"/>
                <a:ea typeface="Times New Roman" panose="02020603050405020304" pitchFamily="18" charset="0"/>
              </a:rPr>
              <a:t>Hall Ticket Registration</a:t>
            </a:r>
            <a:endParaRPr lang="en-IN" sz="1900" b="1" spc="-10" dirty="0">
              <a:effectLst/>
              <a:latin typeface="Times New Roman" panose="02020603050405020304" pitchFamily="18" charset="0"/>
              <a:ea typeface="Times New Roman" panose="02020603050405020304" pitchFamily="18" charset="0"/>
            </a:endParaRPr>
          </a:p>
          <a:p>
            <a:pPr marL="93345" indent="0">
              <a:spcBef>
                <a:spcPts val="5"/>
              </a:spcBef>
              <a:spcAft>
                <a:spcPts val="0"/>
              </a:spcAft>
              <a:buNone/>
              <a:tabLst>
                <a:tab pos="894080" algn="l"/>
                <a:tab pos="894715" algn="l"/>
              </a:tabLst>
            </a:pPr>
            <a:r>
              <a:rPr lang="en-US" sz="1900" b="0" dirty="0">
                <a:effectLst/>
                <a:latin typeface="Times New Roman" panose="02020603050405020304" pitchFamily="18" charset="0"/>
                <a:ea typeface="Times New Roman" panose="02020603050405020304" pitchFamily="18" charset="0"/>
              </a:rPr>
              <a:t> </a:t>
            </a:r>
            <a:endParaRPr lang="en-IN" sz="1900" b="1" dirty="0">
              <a:effectLst/>
              <a:latin typeface="Times New Roman" panose="02020603050405020304" pitchFamily="18" charset="0"/>
              <a:ea typeface="Times New Roman" panose="02020603050405020304" pitchFamily="18" charset="0"/>
            </a:endParaRPr>
          </a:p>
          <a:p>
            <a:pPr marL="93345" indent="0">
              <a:lnSpc>
                <a:spcPct val="160000"/>
              </a:lnSpc>
              <a:spcBef>
                <a:spcPts val="5"/>
              </a:spcBef>
              <a:spcAft>
                <a:spcPts val="0"/>
              </a:spcAft>
              <a:buNone/>
              <a:tabLst>
                <a:tab pos="894080" algn="l"/>
                <a:tab pos="894715" algn="l"/>
              </a:tabLst>
            </a:pPr>
            <a:r>
              <a:rPr lang="en-US" sz="1400" b="0" dirty="0">
                <a:effectLst/>
                <a:latin typeface="Times New Roman" panose="02020603050405020304" pitchFamily="18" charset="0"/>
                <a:ea typeface="Times New Roman" panose="02020603050405020304" pitchFamily="18" charset="0"/>
              </a:rPr>
              <a:t>				</a:t>
            </a:r>
            <a:r>
              <a:rPr lang="en-US" sz="1500" b="0" dirty="0">
                <a:effectLst/>
                <a:latin typeface="Times New Roman" panose="02020603050405020304" pitchFamily="18" charset="0"/>
                <a:ea typeface="Times New Roman" panose="02020603050405020304" pitchFamily="18" charset="0"/>
              </a:rPr>
              <a:t>After the student registration have been completed, the admin registered the hall ticket details. This record will be stored in to the hall ticket table. Once the ticket has been registered then the QR code has been generated.</a:t>
            </a:r>
            <a:endParaRPr lang="en-IN" sz="1500" b="1" dirty="0">
              <a:effectLst/>
              <a:latin typeface="Times New Roman" panose="02020603050405020304" pitchFamily="18" charset="0"/>
              <a:ea typeface="Times New Roman" panose="02020603050405020304" pitchFamily="18" charset="0"/>
            </a:endParaRPr>
          </a:p>
          <a:p>
            <a:pPr marL="0" indent="0">
              <a:spcBef>
                <a:spcPts val="45"/>
              </a:spcBef>
              <a:spcAft>
                <a:spcPts val="0"/>
              </a:spcAft>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677334" y="2160589"/>
            <a:ext cx="8596668" cy="4521565"/>
          </a:xfrm>
        </p:spPr>
        <p:txBody>
          <a:bodyPr>
            <a:normAutofit fontScale="77500" lnSpcReduction="20000"/>
          </a:bodyPr>
          <a:lstStyle/>
          <a:p>
            <a:pPr marL="514350" lvl="1" indent="0">
              <a:lnSpc>
                <a:spcPct val="160000"/>
              </a:lnSpc>
              <a:buSzPts val="1200"/>
              <a:buNone/>
              <a:tabLst>
                <a:tab pos="894080" algn="l"/>
                <a:tab pos="894715" algn="l"/>
              </a:tabLst>
            </a:pPr>
            <a:r>
              <a:rPr lang="en-US" sz="1900" b="1" spc="-10" dirty="0">
                <a:effectLst/>
                <a:latin typeface="Times New Roman" panose="02020603050405020304" pitchFamily="18" charset="0"/>
                <a:ea typeface="Times New Roman" panose="02020603050405020304" pitchFamily="18" charset="0"/>
              </a:rPr>
              <a:t>QR Code Generation</a:t>
            </a:r>
          </a:p>
          <a:p>
            <a:pPr marL="514350" lvl="1" indent="0">
              <a:lnSpc>
                <a:spcPct val="160000"/>
              </a:lnSpc>
              <a:buSzPts val="1200"/>
              <a:buNone/>
              <a:tabLst>
                <a:tab pos="894080" algn="l"/>
                <a:tab pos="894715" algn="l"/>
              </a:tabLst>
            </a:pPr>
            <a:endParaRPr lang="en-IN" sz="1000" dirty="0">
              <a:effectLst/>
              <a:latin typeface="Times New Roman" panose="02020603050405020304" pitchFamily="18" charset="0"/>
              <a:ea typeface="Times New Roman" panose="02020603050405020304" pitchFamily="18" charset="0"/>
            </a:endParaRPr>
          </a:p>
          <a:p>
            <a:pPr marL="0" indent="0">
              <a:lnSpc>
                <a:spcPct val="160000"/>
              </a:lnSpc>
              <a:spcBef>
                <a:spcPts val="40"/>
              </a:spcBef>
              <a:spcAft>
                <a:spcPts val="0"/>
              </a:spcAft>
              <a:buNone/>
            </a:pPr>
            <a:r>
              <a:rPr lang="en-US" sz="11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QR Code will be generated and viewed into the server, when student login into the application it will can show into the hall ticket details screen.</a:t>
            </a:r>
          </a:p>
          <a:p>
            <a:pPr marL="0" indent="0">
              <a:lnSpc>
                <a:spcPct val="160000"/>
              </a:lnSpc>
              <a:spcBef>
                <a:spcPts val="40"/>
              </a:spcBef>
              <a:spcAft>
                <a:spcPts val="0"/>
              </a:spcAft>
              <a:buNone/>
            </a:pPr>
            <a:endParaRPr lang="en-US" sz="1600" b="1" spc="-10" dirty="0">
              <a:latin typeface="Times New Roman" panose="02020603050405020304" pitchFamily="18" charset="0"/>
              <a:ea typeface="Times New Roman" panose="02020603050405020304" pitchFamily="18" charset="0"/>
            </a:endParaRPr>
          </a:p>
          <a:p>
            <a:pPr marL="400050" lvl="1" indent="0">
              <a:lnSpc>
                <a:spcPct val="160000"/>
              </a:lnSpc>
              <a:spcBef>
                <a:spcPts val="40"/>
              </a:spcBef>
              <a:buNone/>
            </a:pPr>
            <a:r>
              <a:rPr lang="en-US" sz="1900" b="1" spc="-10" dirty="0">
                <a:effectLst/>
                <a:latin typeface="Times New Roman" panose="02020603050405020304" pitchFamily="18" charset="0"/>
                <a:ea typeface="Times New Roman" panose="02020603050405020304" pitchFamily="18" charset="0"/>
              </a:rPr>
              <a:t>Student Login</a:t>
            </a:r>
            <a:endParaRPr lang="en-IN" sz="1900" b="1" spc="-10" dirty="0">
              <a:effectLst/>
              <a:latin typeface="Times New Roman" panose="02020603050405020304" pitchFamily="18" charset="0"/>
              <a:ea typeface="Times New Roman" panose="02020603050405020304" pitchFamily="18" charset="0"/>
            </a:endParaRPr>
          </a:p>
          <a:p>
            <a:pPr marL="0" indent="0">
              <a:lnSpc>
                <a:spcPct val="160000"/>
              </a:lnSpc>
              <a:spcAft>
                <a:spcPts val="0"/>
              </a:spcAft>
              <a:buNone/>
            </a:pPr>
            <a:r>
              <a:rPr lang="en-US" sz="1400" b="1" dirty="0">
                <a:effectLst/>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Once the student registration has been completed, then they have unique username and password. Which fields are collect the information from the student table. If the username or password is incorrect, we won’t allow to enter into the application.</a:t>
            </a:r>
            <a:endParaRPr lang="en-IN" dirty="0">
              <a:effectLst/>
              <a:latin typeface="Times New Roman" panose="02020603050405020304" pitchFamily="18" charset="0"/>
              <a:ea typeface="Times New Roman" panose="02020603050405020304" pitchFamily="18" charset="0"/>
            </a:endParaRPr>
          </a:p>
          <a:p>
            <a:pPr marL="0" indent="0">
              <a:lnSpc>
                <a:spcPct val="160000"/>
              </a:lnSpc>
              <a:spcBef>
                <a:spcPts val="25"/>
              </a:spcBef>
              <a:spcAft>
                <a:spcPts val="0"/>
              </a:spcAft>
              <a:buNone/>
            </a:pPr>
            <a:endParaRPr lang="en-US" sz="1900" b="1" spc="-10" dirty="0">
              <a:effectLst/>
              <a:latin typeface="Times New Roman" panose="02020603050405020304" pitchFamily="18" charset="0"/>
              <a:ea typeface="Times New Roman" panose="02020603050405020304" pitchFamily="18" charset="0"/>
            </a:endParaRPr>
          </a:p>
          <a:p>
            <a:pPr marL="400050" lvl="1" indent="0">
              <a:lnSpc>
                <a:spcPct val="160000"/>
              </a:lnSpc>
              <a:spcBef>
                <a:spcPts val="25"/>
              </a:spcBef>
              <a:buNone/>
            </a:pPr>
            <a:r>
              <a:rPr lang="en-US" sz="1900" b="1" spc="-10" dirty="0">
                <a:effectLst/>
                <a:latin typeface="Times New Roman" panose="02020603050405020304" pitchFamily="18" charset="0"/>
                <a:ea typeface="Times New Roman" panose="02020603050405020304" pitchFamily="18" charset="0"/>
              </a:rPr>
              <a:t>View Hall Ticket</a:t>
            </a:r>
            <a:endParaRPr lang="en-IN" sz="1900" b="1" spc="-10" dirty="0">
              <a:effectLst/>
              <a:latin typeface="Times New Roman" panose="02020603050405020304" pitchFamily="18" charset="0"/>
              <a:ea typeface="Times New Roman" panose="02020603050405020304" pitchFamily="18" charset="0"/>
            </a:endParaRPr>
          </a:p>
          <a:p>
            <a:pPr marL="0" indent="0">
              <a:lnSpc>
                <a:spcPct val="160000"/>
              </a:lnSpc>
              <a:spcAft>
                <a:spcPts val="0"/>
              </a:spcAft>
              <a:buNone/>
            </a:pPr>
            <a:r>
              <a:rPr lang="en-US" sz="1300" b="1" dirty="0">
                <a:effectLst/>
                <a:latin typeface="Times New Roman" panose="02020603050405020304" pitchFamily="18" charset="0"/>
                <a:ea typeface="Times New Roman" panose="02020603050405020304" pitchFamily="18" charset="0"/>
              </a:rPr>
              <a:t> </a:t>
            </a:r>
            <a:r>
              <a:rPr lang="en-IN" sz="1400" b="1"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Student can able to view the hall ticket as a QR code. When student reached the exam hall the teachers scanning the QR code view the student details accordingly.</a:t>
            </a:r>
            <a:endParaRPr lang="en-IN" sz="2000" dirty="0">
              <a:effectLst/>
              <a:latin typeface="Times New Roman" panose="02020603050405020304" pitchFamily="18" charset="0"/>
              <a:ea typeface="Times New Roman" panose="02020603050405020304" pitchFamily="18" charset="0"/>
            </a:endParaRPr>
          </a:p>
          <a:p>
            <a:pPr marL="436880" marR="243840" indent="0" algn="just">
              <a:lnSpc>
                <a:spcPct val="160000"/>
              </a:lnSpc>
              <a:spcAft>
                <a:spcPts val="0"/>
              </a:spcAft>
              <a:buNone/>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39F2BEB-B9FD-4EAA-80D3-1C6979ADC6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0498" y="3072764"/>
            <a:ext cx="6808299" cy="1879063"/>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803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Symbol</vt:lpstr>
      <vt:lpstr>Times New Roman</vt:lpstr>
      <vt:lpstr>Trebuchet MS</vt:lpstr>
      <vt:lpstr>Wingdings</vt:lpstr>
      <vt:lpstr>Wingdings 3</vt:lpstr>
      <vt:lpstr>Facet</vt:lpstr>
      <vt:lpstr>QR CODE BASED HALL TICKET</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14</cp:revision>
  <dcterms:created xsi:type="dcterms:W3CDTF">2021-01-26T14:06:30Z</dcterms:created>
  <dcterms:modified xsi:type="dcterms:W3CDTF">2023-02-04T08:56:56Z</dcterms:modified>
</cp:coreProperties>
</file>