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410123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73F5D-2DEC-4CD9-90AF-469F49178D9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156850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B273F5D-2DEC-4CD9-90AF-469F49178D9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079271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B273F5D-2DEC-4CD9-90AF-469F49178D92}"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81417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70866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71211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100356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3F5D-2DEC-4CD9-90AF-469F49178D9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217768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273F5D-2DEC-4CD9-90AF-469F49178D9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89398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273F5D-2DEC-4CD9-90AF-469F49178D92}"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17985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73F5D-2DEC-4CD9-90AF-469F49178D9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00088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73F5D-2DEC-4CD9-90AF-469F49178D92}"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9195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73F5D-2DEC-4CD9-90AF-469F49178D9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38155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B273F5D-2DEC-4CD9-90AF-469F49178D92}" type="datetimeFigureOut">
              <a:rPr lang="en-US" smtClean="0"/>
              <a:t>2/5/2023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147421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273F5D-2DEC-4CD9-90AF-469F49178D92}" type="datetimeFigureOut">
              <a:rPr lang="en-US" smtClean="0"/>
              <a:t>2/5/2023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E65D4B-3AD0-4A1C-ADD5-7B9E1D7542C2}" type="slidenum">
              <a:rPr lang="en-US" smtClean="0"/>
              <a:t>‹#›</a:t>
            </a:fld>
            <a:endParaRPr lang="en-US"/>
          </a:p>
        </p:txBody>
      </p:sp>
    </p:spTree>
    <p:extLst>
      <p:ext uri="{BB962C8B-B14F-4D97-AF65-F5344CB8AC3E}">
        <p14:creationId xmlns:p14="http://schemas.microsoft.com/office/powerpoint/2010/main" val="27427469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7246-34F6-4772-8281-E19A7E030B76}"/>
              </a:ext>
            </a:extLst>
          </p:cNvPr>
          <p:cNvSpPr>
            <a:spLocks noGrp="1"/>
          </p:cNvSpPr>
          <p:nvPr>
            <p:ph type="ctrTitle"/>
          </p:nvPr>
        </p:nvSpPr>
        <p:spPr>
          <a:xfrm>
            <a:off x="1525725" y="345594"/>
            <a:ext cx="8689976" cy="2509213"/>
          </a:xfrm>
        </p:spPr>
        <p:txBody>
          <a:bodyPr/>
          <a:lstStyle/>
          <a:p>
            <a:r>
              <a:rPr lang="en-IN" dirty="0"/>
              <a:t>RESUME BUILDER WEB APPLICATION</a:t>
            </a:r>
            <a:endParaRPr lang="en-US" dirty="0"/>
          </a:p>
        </p:txBody>
      </p:sp>
      <p:sp>
        <p:nvSpPr>
          <p:cNvPr id="3" name="Subtitle 2">
            <a:extLst>
              <a:ext uri="{FF2B5EF4-FFF2-40B4-BE49-F238E27FC236}">
                <a16:creationId xmlns:a16="http://schemas.microsoft.com/office/drawing/2014/main" id="{DD0AB8EE-D16E-43D7-8941-719BC8F3189A}"/>
              </a:ext>
            </a:extLst>
          </p:cNvPr>
          <p:cNvSpPr>
            <a:spLocks noGrp="1"/>
          </p:cNvSpPr>
          <p:nvPr>
            <p:ph type="subTitle" idx="1"/>
          </p:nvPr>
        </p:nvSpPr>
        <p:spPr>
          <a:xfrm>
            <a:off x="810001" y="5280847"/>
            <a:ext cx="10572000" cy="1080196"/>
          </a:xfrm>
        </p:spPr>
        <p:txBody>
          <a:bodyPr>
            <a:normAutofit/>
          </a:bodyPr>
          <a:lstStyle/>
          <a:p>
            <a:endParaRPr lang="en-US" dirty="0"/>
          </a:p>
        </p:txBody>
      </p:sp>
    </p:spTree>
    <p:extLst>
      <p:ext uri="{BB962C8B-B14F-4D97-AF65-F5344CB8AC3E}">
        <p14:creationId xmlns:p14="http://schemas.microsoft.com/office/powerpoint/2010/main" val="175568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DBE8-3CCD-4D18-B447-A79DE053AB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82FC0A-AC13-4225-AFB5-769B041E6CAF}"/>
              </a:ext>
            </a:extLst>
          </p:cNvPr>
          <p:cNvSpPr>
            <a:spLocks noGrp="1"/>
          </p:cNvSpPr>
          <p:nvPr>
            <p:ph idx="1"/>
          </p:nvPr>
        </p:nvSpPr>
        <p:spPr/>
        <p:txBody>
          <a:bodyPr/>
          <a:lstStyle/>
          <a:p>
            <a:pPr marL="342900" lvl="0" indent="-342900">
              <a:lnSpc>
                <a:spcPct val="115000"/>
              </a:lnSpc>
              <a:spcAft>
                <a:spcPts val="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Resume builder: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nSpc>
                <a:spcPct val="115000"/>
              </a:lnSpc>
              <a:spcAft>
                <a:spcPts val="0"/>
              </a:spcAft>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On submitting the form the system stores the data and within a short period of time generates resume in selected format.</a:t>
            </a:r>
          </a:p>
          <a:p>
            <a:pPr marL="342900" lvl="0" indent="-342900">
              <a:lnSpc>
                <a:spcPct val="115000"/>
              </a:lnSpc>
              <a:spcAft>
                <a:spcPts val="10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Download Resume: </a:t>
            </a:r>
          </a:p>
          <a:p>
            <a:pPr marL="0" lvl="0" indent="0">
              <a:lnSpc>
                <a:spcPct val="115000"/>
              </a:lnSpc>
              <a:spcAft>
                <a:spcPts val="1000"/>
              </a:spcAft>
              <a:buNone/>
            </a:pP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Download the created as resume as per expected design format. Can download the resume as any format to this application.</a:t>
            </a:r>
          </a:p>
          <a:p>
            <a:endParaRPr lang="en-IN" dirty="0"/>
          </a:p>
        </p:txBody>
      </p:sp>
    </p:spTree>
    <p:extLst>
      <p:ext uri="{BB962C8B-B14F-4D97-AF65-F5344CB8AC3E}">
        <p14:creationId xmlns:p14="http://schemas.microsoft.com/office/powerpoint/2010/main" val="376458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AA67-A69A-4521-90B6-33220AD9BE76}"/>
              </a:ext>
            </a:extLst>
          </p:cNvPr>
          <p:cNvSpPr>
            <a:spLocks noGrp="1"/>
          </p:cNvSpPr>
          <p:nvPr>
            <p:ph type="title"/>
          </p:nvPr>
        </p:nvSpPr>
        <p:spPr/>
        <p:txBody>
          <a:bodyPr/>
          <a:lstStyle/>
          <a:p>
            <a:r>
              <a:rPr lang="en-IN" dirty="0"/>
              <a:t>DFD</a:t>
            </a:r>
            <a:br>
              <a:rPr lang="en-IN" dirty="0"/>
            </a:br>
            <a:r>
              <a:rPr lang="en-IN" dirty="0"/>
              <a:t>Level 0:</a:t>
            </a:r>
          </a:p>
        </p:txBody>
      </p:sp>
      <p:pic>
        <p:nvPicPr>
          <p:cNvPr id="7" name="Content Placeholder 6">
            <a:extLst>
              <a:ext uri="{FF2B5EF4-FFF2-40B4-BE49-F238E27FC236}">
                <a16:creationId xmlns:a16="http://schemas.microsoft.com/office/drawing/2014/main" id="{1AFCCB48-1C99-4548-A49A-F05A7DDE4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1" y="2960327"/>
            <a:ext cx="4710112" cy="1452129"/>
          </a:xfrm>
        </p:spPr>
      </p:pic>
    </p:spTree>
    <p:extLst>
      <p:ext uri="{BB962C8B-B14F-4D97-AF65-F5344CB8AC3E}">
        <p14:creationId xmlns:p14="http://schemas.microsoft.com/office/powerpoint/2010/main" val="34307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DB5D-CD5F-492B-8C4C-D31DB400B8F7}"/>
              </a:ext>
            </a:extLst>
          </p:cNvPr>
          <p:cNvSpPr>
            <a:spLocks noGrp="1"/>
          </p:cNvSpPr>
          <p:nvPr>
            <p:ph type="title"/>
          </p:nvPr>
        </p:nvSpPr>
        <p:spPr/>
        <p:txBody>
          <a:bodyPr/>
          <a:lstStyle/>
          <a:p>
            <a:r>
              <a:rPr lang="en-IN" dirty="0"/>
              <a:t>Level 1:</a:t>
            </a:r>
          </a:p>
        </p:txBody>
      </p:sp>
      <p:pic>
        <p:nvPicPr>
          <p:cNvPr id="6" name="Content Placeholder 5">
            <a:extLst>
              <a:ext uri="{FF2B5EF4-FFF2-40B4-BE49-F238E27FC236}">
                <a16:creationId xmlns:a16="http://schemas.microsoft.com/office/drawing/2014/main" id="{7FE69361-F95A-426C-A12A-F0B5519BE4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4103" y="249384"/>
            <a:ext cx="4688224" cy="5955020"/>
          </a:xfrm>
        </p:spPr>
      </p:pic>
    </p:spTree>
    <p:extLst>
      <p:ext uri="{BB962C8B-B14F-4D97-AF65-F5344CB8AC3E}">
        <p14:creationId xmlns:p14="http://schemas.microsoft.com/office/powerpoint/2010/main" val="2472170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2510-AD34-4BD1-BB40-012B99C339F2}"/>
              </a:ext>
            </a:extLst>
          </p:cNvPr>
          <p:cNvSpPr>
            <a:spLocks noGrp="1"/>
          </p:cNvSpPr>
          <p:nvPr>
            <p:ph type="title"/>
          </p:nvPr>
        </p:nvSpPr>
        <p:spPr>
          <a:xfrm>
            <a:off x="597821" y="2584174"/>
            <a:ext cx="8596668" cy="1320800"/>
          </a:xfrm>
        </p:spPr>
        <p:txBody>
          <a:bodyPr/>
          <a:lstStyle/>
          <a:p>
            <a:pPr algn="ctr"/>
            <a:r>
              <a:rPr lang="en-US" b="1" dirty="0">
                <a:solidFill>
                  <a:schemeClr val="tx2"/>
                </a:solidFill>
              </a:rPr>
              <a:t>THANK YOU</a:t>
            </a:r>
            <a:r>
              <a:rPr lang="en-US" dirty="0"/>
              <a:t>…</a:t>
            </a:r>
          </a:p>
        </p:txBody>
      </p:sp>
    </p:spTree>
    <p:extLst>
      <p:ext uri="{BB962C8B-B14F-4D97-AF65-F5344CB8AC3E}">
        <p14:creationId xmlns:p14="http://schemas.microsoft.com/office/powerpoint/2010/main" val="236248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503B-CF73-48CD-A8D8-083A25B3CDB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9605F60F-6909-4104-B9ED-8104ACDFA64A}"/>
              </a:ext>
            </a:extLst>
          </p:cNvPr>
          <p:cNvSpPr>
            <a:spLocks noGrp="1"/>
          </p:cNvSpPr>
          <p:nvPr>
            <p:ph idx="1"/>
          </p:nvPr>
        </p:nvSpPr>
        <p:spPr>
          <a:xfrm>
            <a:off x="429491" y="1925782"/>
            <a:ext cx="10943795" cy="4765963"/>
          </a:xfrm>
        </p:spPr>
        <p:txBody>
          <a:bodyPr>
            <a:normAutofit/>
          </a:bodyPr>
          <a:lstStyle/>
          <a:p>
            <a:pPr indent="45720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An online resume builder is a software developed to simplify the task of creating a resume for individuals. The application provides an effective means of designing desired resume in fact a professional looking resume. The system is flexible to be used and reduces the need of thinking and designing an appropriate resume according to qualifications. Usually individuals get confused while creating a resume especially for a novice person such as graduate students. They don’t get a clear idea of what things and information must be included in a resume. Hence the system is developed to provide them an easy way for creating a professional looking resume.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This project is user-friendly and requires minimum human intervention. Individuals just have to fill up a form that specifies questions from all required fields such as personal questions, educational, qualities, interest, skills and so on. The answers provided by the users are stored and the system automatically generates a well-structured resume. Users have option to create resume in any format and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601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5230-2396-4F71-AB80-3A04A36A2BB6}"/>
              </a:ext>
            </a:extLst>
          </p:cNvPr>
          <p:cNvSpPr>
            <a:spLocks noGrp="1"/>
          </p:cNvSpPr>
          <p:nvPr>
            <p:ph type="title"/>
          </p:nvPr>
        </p:nvSpPr>
        <p:spPr/>
        <p:txBody>
          <a:bodyPr>
            <a:normAutofit fontScale="90000"/>
          </a:bodyPr>
          <a:lstStyle/>
          <a:p>
            <a:r>
              <a:rPr lang="en-US" b="1" dirty="0"/>
              <a:t>SYSTEM SPECIFICATION</a:t>
            </a:r>
            <a:br>
              <a:rPr lang="en-US" dirty="0"/>
            </a:br>
            <a:endParaRPr lang="en-US" dirty="0"/>
          </a:p>
        </p:txBody>
      </p:sp>
      <p:sp>
        <p:nvSpPr>
          <p:cNvPr id="3" name="Content Placeholder 2">
            <a:extLst>
              <a:ext uri="{FF2B5EF4-FFF2-40B4-BE49-F238E27FC236}">
                <a16:creationId xmlns:a16="http://schemas.microsoft.com/office/drawing/2014/main" id="{92E6E046-8C70-4F16-84BF-ECC0B1C64C8B}"/>
              </a:ext>
            </a:extLst>
          </p:cNvPr>
          <p:cNvSpPr>
            <a:spLocks noGrp="1"/>
          </p:cNvSpPr>
          <p:nvPr>
            <p:ph idx="1"/>
          </p:nvPr>
        </p:nvSpPr>
        <p:spPr/>
        <p:txBody>
          <a:bodyPr>
            <a:normAutofit/>
          </a:bodyPr>
          <a:lstStyle/>
          <a:p>
            <a:pPr marL="0" indent="0">
              <a:buNone/>
            </a:pPr>
            <a:r>
              <a:rPr lang="en-US" b="1" dirty="0"/>
              <a:t>HARDWARE SPECIFICATION:</a:t>
            </a:r>
            <a:endParaRPr lang="en-US" dirty="0"/>
          </a:p>
          <a:p>
            <a:pPr lvl="1"/>
            <a:r>
              <a:rPr lang="en-US" dirty="0"/>
              <a:t>Processor			:  P 4 700 GHz.</a:t>
            </a:r>
          </a:p>
          <a:p>
            <a:pPr lvl="1"/>
            <a:r>
              <a:rPr lang="en-US" dirty="0"/>
              <a:t>RAM				:  4 GB RAM</a:t>
            </a:r>
          </a:p>
          <a:p>
            <a:pPr lvl="1"/>
            <a:r>
              <a:rPr lang="en-US" dirty="0"/>
              <a:t>Hard Disk Drive		:  180 GB </a:t>
            </a:r>
          </a:p>
          <a:p>
            <a:pPr marL="457200" lvl="1" indent="0">
              <a:buNone/>
            </a:pPr>
            <a:endParaRPr lang="en-US" sz="2000" dirty="0"/>
          </a:p>
          <a:p>
            <a:pPr marL="0" indent="0">
              <a:buNone/>
            </a:pPr>
            <a:r>
              <a:rPr lang="en-US" b="1" dirty="0"/>
              <a:t>SOFTWARE SPECIFICATION:</a:t>
            </a:r>
            <a:endParaRPr lang="en-US" dirty="0"/>
          </a:p>
          <a:p>
            <a:pPr lvl="1"/>
            <a:r>
              <a:rPr lang="en-US" dirty="0"/>
              <a:t>Operating System 		:  Windows 7/8/10</a:t>
            </a:r>
          </a:p>
          <a:p>
            <a:pPr lvl="1"/>
            <a:r>
              <a:rPr lang="en-US" dirty="0"/>
              <a:t>Front End				:  JAVA		</a:t>
            </a:r>
          </a:p>
          <a:p>
            <a:pPr lvl="1"/>
            <a:r>
              <a:rPr lang="en-US" dirty="0"/>
              <a:t>Back End				:  MYSQL</a:t>
            </a:r>
          </a:p>
          <a:p>
            <a:endParaRPr lang="en-US" dirty="0"/>
          </a:p>
        </p:txBody>
      </p:sp>
    </p:spTree>
    <p:extLst>
      <p:ext uri="{BB962C8B-B14F-4D97-AF65-F5344CB8AC3E}">
        <p14:creationId xmlns:p14="http://schemas.microsoft.com/office/powerpoint/2010/main" val="75729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56C0-49EA-49F9-B510-FFB4C8F2699E}"/>
              </a:ext>
            </a:extLst>
          </p:cNvPr>
          <p:cNvSpPr>
            <a:spLocks noGrp="1"/>
          </p:cNvSpPr>
          <p:nvPr>
            <p:ph type="title"/>
          </p:nvPr>
        </p:nvSpPr>
        <p:spPr/>
        <p:txBody>
          <a:bodyPr>
            <a:normAutofit fontScale="90000"/>
          </a:bodyPr>
          <a:lstStyle/>
          <a:p>
            <a:r>
              <a:rPr lang="en-US" b="1" dirty="0"/>
              <a:t>EXISTING SYSTEM</a:t>
            </a:r>
            <a:br>
              <a:rPr lang="en-US" dirty="0"/>
            </a:br>
            <a:endParaRPr lang="en-US" dirty="0"/>
          </a:p>
        </p:txBody>
      </p:sp>
      <p:sp>
        <p:nvSpPr>
          <p:cNvPr id="3" name="Content Placeholder 2">
            <a:extLst>
              <a:ext uri="{FF2B5EF4-FFF2-40B4-BE49-F238E27FC236}">
                <a16:creationId xmlns:a16="http://schemas.microsoft.com/office/drawing/2014/main" id="{AD5FC451-70FF-4235-83AF-31499701CF90}"/>
              </a:ext>
            </a:extLst>
          </p:cNvPr>
          <p:cNvSpPr>
            <a:spLocks noGrp="1"/>
          </p:cNvSpPr>
          <p:nvPr>
            <p:ph idx="1"/>
          </p:nvPr>
        </p:nvSpPr>
        <p:spPr/>
        <p:txBody>
          <a:bodyPr/>
          <a:lstStyle/>
          <a:p>
            <a:pPr marL="0" indent="0">
              <a:buNone/>
            </a:pPr>
            <a:r>
              <a:rPr lang="en-US" dirty="0"/>
              <a:t>The existing system of the resume builder is prepared in the MS-Word Application software.</a:t>
            </a:r>
          </a:p>
          <a:p>
            <a:pPr marL="0" indent="0">
              <a:buNone/>
            </a:pPr>
            <a:r>
              <a:rPr lang="en-US" dirty="0"/>
              <a:t>The Format which is designed is manual. But creating different resume formats is not easy. To</a:t>
            </a:r>
          </a:p>
          <a:p>
            <a:pPr marL="0" indent="0">
              <a:buNone/>
            </a:pPr>
            <a:r>
              <a:rPr lang="en-US" dirty="0"/>
              <a:t>reduce the burden we have developed this software</a:t>
            </a:r>
          </a:p>
        </p:txBody>
      </p:sp>
    </p:spTree>
    <p:extLst>
      <p:ext uri="{BB962C8B-B14F-4D97-AF65-F5344CB8AC3E}">
        <p14:creationId xmlns:p14="http://schemas.microsoft.com/office/powerpoint/2010/main" val="237567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1750-64BB-4DF0-8E34-ED269653B23E}"/>
              </a:ext>
            </a:extLst>
          </p:cNvPr>
          <p:cNvSpPr>
            <a:spLocks noGrp="1"/>
          </p:cNvSpPr>
          <p:nvPr>
            <p:ph type="title"/>
          </p:nvPr>
        </p:nvSpPr>
        <p:spPr/>
        <p:txBody>
          <a:bodyPr>
            <a:normAutofit fontScale="90000"/>
          </a:bodyPr>
          <a:lstStyle/>
          <a:p>
            <a:r>
              <a:rPr lang="en-US" dirty="0"/>
              <a:t> </a:t>
            </a:r>
            <a:r>
              <a:rPr lang="en-US" b="1" dirty="0"/>
              <a:t>DISADVANTAGES</a:t>
            </a:r>
            <a:br>
              <a:rPr lang="en-US" dirty="0"/>
            </a:br>
            <a:endParaRPr lang="en-US" dirty="0"/>
          </a:p>
        </p:txBody>
      </p:sp>
      <p:sp>
        <p:nvSpPr>
          <p:cNvPr id="3" name="Content Placeholder 2">
            <a:extLst>
              <a:ext uri="{FF2B5EF4-FFF2-40B4-BE49-F238E27FC236}">
                <a16:creationId xmlns:a16="http://schemas.microsoft.com/office/drawing/2014/main" id="{58DB9E95-87B9-4953-99BF-F821C54F86BB}"/>
              </a:ext>
            </a:extLst>
          </p:cNvPr>
          <p:cNvSpPr>
            <a:spLocks noGrp="1"/>
          </p:cNvSpPr>
          <p:nvPr>
            <p:ph idx="1"/>
          </p:nvPr>
        </p:nvSpPr>
        <p:spPr/>
        <p:txBody>
          <a:bodyPr/>
          <a:lstStyle/>
          <a:p>
            <a:pPr lvl="0"/>
            <a:r>
              <a:rPr lang="en-US" dirty="0"/>
              <a:t>There is no database to store and retrieve the details from MS-Word </a:t>
            </a:r>
          </a:p>
          <a:p>
            <a:pPr lvl="0"/>
            <a:r>
              <a:rPr lang="en-US" dirty="0"/>
              <a:t>Time delay is more because we have to prepare the resume manually</a:t>
            </a:r>
          </a:p>
        </p:txBody>
      </p:sp>
    </p:spTree>
    <p:extLst>
      <p:ext uri="{BB962C8B-B14F-4D97-AF65-F5344CB8AC3E}">
        <p14:creationId xmlns:p14="http://schemas.microsoft.com/office/powerpoint/2010/main" val="220835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F7BF-BD77-4F9C-9473-6656378D8D69}"/>
              </a:ext>
            </a:extLst>
          </p:cNvPr>
          <p:cNvSpPr>
            <a:spLocks noGrp="1"/>
          </p:cNvSpPr>
          <p:nvPr>
            <p:ph type="title"/>
          </p:nvPr>
        </p:nvSpPr>
        <p:spPr/>
        <p:txBody>
          <a:bodyPr>
            <a:normAutofit fontScale="90000"/>
          </a:bodyPr>
          <a:lstStyle/>
          <a:p>
            <a:r>
              <a:rPr lang="en-US" b="1" dirty="0"/>
              <a:t>PROPOSED SYSTEM</a:t>
            </a:r>
            <a:br>
              <a:rPr lang="en-US" dirty="0"/>
            </a:br>
            <a:endParaRPr lang="en-US" dirty="0"/>
          </a:p>
        </p:txBody>
      </p:sp>
      <p:sp>
        <p:nvSpPr>
          <p:cNvPr id="3" name="Content Placeholder 2">
            <a:extLst>
              <a:ext uri="{FF2B5EF4-FFF2-40B4-BE49-F238E27FC236}">
                <a16:creationId xmlns:a16="http://schemas.microsoft.com/office/drawing/2014/main" id="{B1600270-EA25-4C85-806F-16268EA03ADB}"/>
              </a:ext>
            </a:extLst>
          </p:cNvPr>
          <p:cNvSpPr>
            <a:spLocks noGrp="1"/>
          </p:cNvSpPr>
          <p:nvPr>
            <p:ph idx="1"/>
          </p:nvPr>
        </p:nvSpPr>
        <p:spPr/>
        <p:txBody>
          <a:bodyPr>
            <a:normAutofit/>
          </a:bodyPr>
          <a:lstStyle/>
          <a:p>
            <a:pPr marL="0" indent="0">
              <a:buNone/>
            </a:pPr>
            <a:endParaRPr lang="en-US" dirty="0"/>
          </a:p>
          <a:p>
            <a:pPr marL="0" indent="0">
              <a:buNone/>
            </a:pPr>
            <a:r>
              <a:rPr lang="en-US" dirty="0"/>
              <a:t>	The proposed system tries to solve the problems mentioned above. The main objective of the proposed system is to provide information instantly as and when it is required. The main objective is to make the DEVELOPMENT OF A FUTURE RICH RESUME BUILDER APPLICATION details more efficient. This system should maintain different data files and resume formats, so that the data can be retrieved easily and in an efficient manner. The system is very interactive. It should ensure process integration to the desired extent, various reports should be generated as the need be. This system should also ensure that there is no redundancy in the recorded data.</a:t>
            </a:r>
          </a:p>
          <a:p>
            <a:pPr marL="0" indent="0">
              <a:buNone/>
            </a:pPr>
            <a:endParaRPr lang="en-US" dirty="0"/>
          </a:p>
        </p:txBody>
      </p:sp>
    </p:spTree>
    <p:extLst>
      <p:ext uri="{BB962C8B-B14F-4D97-AF65-F5344CB8AC3E}">
        <p14:creationId xmlns:p14="http://schemas.microsoft.com/office/powerpoint/2010/main" val="153424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8FC-F831-47B7-B7ED-A7CBAA3E4297}"/>
              </a:ext>
            </a:extLst>
          </p:cNvPr>
          <p:cNvSpPr>
            <a:spLocks noGrp="1"/>
          </p:cNvSpPr>
          <p:nvPr>
            <p:ph type="title"/>
          </p:nvPr>
        </p:nvSpPr>
        <p:spPr/>
        <p:txBody>
          <a:bodyPr>
            <a:normAutofit fontScale="90000"/>
          </a:bodyPr>
          <a:lstStyle/>
          <a:p>
            <a:r>
              <a:rPr lang="en-US" b="1" dirty="0"/>
              <a:t>ADVANTAGES</a:t>
            </a:r>
            <a:br>
              <a:rPr lang="en-US" dirty="0"/>
            </a:br>
            <a:endParaRPr lang="en-US" dirty="0"/>
          </a:p>
        </p:txBody>
      </p:sp>
      <p:sp>
        <p:nvSpPr>
          <p:cNvPr id="3" name="Content Placeholder 2">
            <a:extLst>
              <a:ext uri="{FF2B5EF4-FFF2-40B4-BE49-F238E27FC236}">
                <a16:creationId xmlns:a16="http://schemas.microsoft.com/office/drawing/2014/main" id="{F421E081-13FC-4D09-920D-EB6B429A8FAF}"/>
              </a:ext>
            </a:extLst>
          </p:cNvPr>
          <p:cNvSpPr>
            <a:spLocks noGrp="1"/>
          </p:cNvSpPr>
          <p:nvPr>
            <p:ph idx="1"/>
          </p:nvPr>
        </p:nvSpPr>
        <p:spPr/>
        <p:txBody>
          <a:bodyPr/>
          <a:lstStyle/>
          <a:p>
            <a:pPr lvl="0"/>
            <a:r>
              <a:rPr lang="en-US" dirty="0"/>
              <a:t>To store all details of the persons personal, educational and skill details, so that it provide better services to users.</a:t>
            </a:r>
          </a:p>
          <a:p>
            <a:pPr lvl="0"/>
            <a:r>
              <a:rPr lang="en-US" dirty="0"/>
              <a:t>The proposed system provides efficient management resumes.</a:t>
            </a:r>
          </a:p>
          <a:p>
            <a:pPr lvl="0"/>
            <a:r>
              <a:rPr lang="en-US" dirty="0"/>
              <a:t>Because of computerization manual work is eliminated and manual errors can be overcome easily.</a:t>
            </a:r>
          </a:p>
        </p:txBody>
      </p:sp>
    </p:spTree>
    <p:extLst>
      <p:ext uri="{BB962C8B-B14F-4D97-AF65-F5344CB8AC3E}">
        <p14:creationId xmlns:p14="http://schemas.microsoft.com/office/powerpoint/2010/main" val="412568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58A2-2D58-4F89-8717-5C5886992FDC}"/>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AFF219E1-C00C-48C6-8576-5B8777E3B8CF}"/>
              </a:ext>
            </a:extLst>
          </p:cNvPr>
          <p:cNvSpPr>
            <a:spLocks noGrp="1"/>
          </p:cNvSpPr>
          <p:nvPr>
            <p:ph idx="1"/>
          </p:nvPr>
        </p:nvSpPr>
        <p:spPr/>
        <p:txBody>
          <a:bodyPr>
            <a:normAutofit/>
          </a:bodyPr>
          <a:lstStyle/>
          <a:p>
            <a:pPr>
              <a:buAutoNum type="arabicPeriod"/>
            </a:pPr>
            <a:r>
              <a:rPr lang="en-IN" dirty="0"/>
              <a:t>User Registration</a:t>
            </a:r>
          </a:p>
          <a:p>
            <a:pPr>
              <a:buAutoNum type="arabicPeriod"/>
            </a:pPr>
            <a:r>
              <a:rPr lang="en-IN" dirty="0"/>
              <a:t>Resume Template</a:t>
            </a:r>
          </a:p>
          <a:p>
            <a:pPr>
              <a:buAutoNum type="arabicPeriod"/>
            </a:pPr>
            <a:r>
              <a:rPr lang="en-IN" dirty="0"/>
              <a:t>Resume Form</a:t>
            </a:r>
          </a:p>
          <a:p>
            <a:pPr>
              <a:buAutoNum type="arabicPeriod"/>
            </a:pPr>
            <a:r>
              <a:rPr lang="en-IN" dirty="0"/>
              <a:t>Resume Builder</a:t>
            </a:r>
          </a:p>
          <a:p>
            <a:pPr>
              <a:buAutoNum type="arabicPeriod"/>
            </a:pPr>
            <a:r>
              <a:rPr lang="en-IN" dirty="0"/>
              <a:t>Download Resume</a:t>
            </a:r>
            <a:endParaRPr lang="en-US" dirty="0"/>
          </a:p>
        </p:txBody>
      </p:sp>
    </p:spTree>
    <p:extLst>
      <p:ext uri="{BB962C8B-B14F-4D97-AF65-F5344CB8AC3E}">
        <p14:creationId xmlns:p14="http://schemas.microsoft.com/office/powerpoint/2010/main" val="314876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314C3-FC37-490C-88FA-8516166B1447}"/>
              </a:ext>
            </a:extLst>
          </p:cNvPr>
          <p:cNvSpPr>
            <a:spLocks noGrp="1"/>
          </p:cNvSpPr>
          <p:nvPr>
            <p:ph idx="1"/>
          </p:nvPr>
        </p:nvSpPr>
        <p:spPr>
          <a:xfrm>
            <a:off x="361122" y="1582185"/>
            <a:ext cx="10515600" cy="5275815"/>
          </a:xfrm>
        </p:spPr>
        <p:txBody>
          <a:bodyPr>
            <a:normAutofit/>
          </a:bodyPr>
          <a:lstStyle/>
          <a:p>
            <a:pPr marL="342900" lvl="0" indent="-342900">
              <a:lnSpc>
                <a:spcPct val="115000"/>
              </a:lnSpc>
              <a:spcAft>
                <a:spcPts val="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User login: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nSpc>
                <a:spcPct val="115000"/>
              </a:lnSpc>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Users have to create an account into the system by registering themselves. Then they may login into the system and can utilize services.</a:t>
            </a:r>
          </a:p>
          <a:p>
            <a:pPr marL="0" lvl="0" indent="0">
              <a:lnSpc>
                <a:spcPct val="115000"/>
              </a:lnSpc>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Resume templates: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nSpc>
                <a:spcPct val="115000"/>
              </a:lnSpc>
              <a:spcAft>
                <a:spcPts val="0"/>
              </a:spcAft>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system contains various kinds of resume templates for all kind of qualification i.e. for both fresher and experienced. And also, according to the kind of degree one has.</a:t>
            </a:r>
          </a:p>
          <a:p>
            <a:pPr marL="0" lvl="0" indent="0">
              <a:lnSpc>
                <a:spcPct val="115000"/>
              </a:lnSpc>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Resume form: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nSpc>
                <a:spcPct val="115000"/>
              </a:lnSpc>
              <a:spcAft>
                <a:spcPts val="1000"/>
              </a:spcAft>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Users on selecting the format will be given an online form to be filled. The form includes questions like academics, personal, interests, hobbies, skills, courses, experience and so on.</a:t>
            </a:r>
          </a:p>
          <a:p>
            <a:pPr marL="0" indent="0">
              <a:buNone/>
            </a:pPr>
            <a:endParaRPr lang="en-US" dirty="0"/>
          </a:p>
        </p:txBody>
      </p:sp>
    </p:spTree>
    <p:extLst>
      <p:ext uri="{BB962C8B-B14F-4D97-AF65-F5344CB8AC3E}">
        <p14:creationId xmlns:p14="http://schemas.microsoft.com/office/powerpoint/2010/main" val="1559312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238</TotalTime>
  <Words>669</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Symbol</vt:lpstr>
      <vt:lpstr>Wingdings 2</vt:lpstr>
      <vt:lpstr>Quotable</vt:lpstr>
      <vt:lpstr>RESUME BUILDER WEB APPLICATION</vt:lpstr>
      <vt:lpstr>ABSTRACT</vt:lpstr>
      <vt:lpstr>SYSTEM SPECIFICATION </vt:lpstr>
      <vt:lpstr>EXISTING SYSTEM </vt:lpstr>
      <vt:lpstr> DISADVANTAGES </vt:lpstr>
      <vt:lpstr>PROPOSED SYSTEM </vt:lpstr>
      <vt:lpstr>ADVANTAGES </vt:lpstr>
      <vt:lpstr>MODULES</vt:lpstr>
      <vt:lpstr>PowerPoint Presentation</vt:lpstr>
      <vt:lpstr>PowerPoint Presentation</vt:lpstr>
      <vt:lpstr>DFD Level 0:</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 </dc:title>
  <dc:creator>Gokul Balasubramaniyam</dc:creator>
  <cp:lastModifiedBy>Gokul Krish</cp:lastModifiedBy>
  <cp:revision>16</cp:revision>
  <dcterms:created xsi:type="dcterms:W3CDTF">2020-01-05T13:58:24Z</dcterms:created>
  <dcterms:modified xsi:type="dcterms:W3CDTF">2023-02-05T17:29:25Z</dcterms:modified>
</cp:coreProperties>
</file>