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9D843A9-3C7A-4134-A01A-FDBE24FA9F0E}" type="datetimeFigureOut">
              <a:rPr lang="en-US" smtClean="0"/>
              <a:pPr/>
              <a:t>2/5/2023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729982-FFDC-4771-BC60-CD1468B6D3C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pPr/>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pPr/>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pPr/>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D843A9-3C7A-4134-A01A-FDBE24FA9F0E}" type="datetimeFigureOut">
              <a:rPr lang="en-US" smtClean="0"/>
              <a:pPr/>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843A9-3C7A-4134-A01A-FDBE24FA9F0E}" type="datetimeFigureOut">
              <a:rPr lang="en-US" smtClean="0"/>
              <a:pPr/>
              <a:t>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843A9-3C7A-4134-A01A-FDBE24FA9F0E}" type="datetimeFigureOut">
              <a:rPr lang="en-US" smtClean="0"/>
              <a:pPr/>
              <a:t>2/5/2023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29982-FFDC-4771-BC60-CD1468B6D3C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D843A9-3C7A-4134-A01A-FDBE24FA9F0E}" type="datetimeFigureOut">
              <a:rPr lang="en-US" smtClean="0"/>
              <a:pPr/>
              <a:t>2/5/2023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29982-FFDC-4771-BC60-CD1468B6D3CE}"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843A9-3C7A-4134-A01A-FDBE24FA9F0E}" type="datetimeFigureOut">
              <a:rPr lang="en-US" smtClean="0"/>
              <a:pPr/>
              <a:t>2/5/2023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29982-FFDC-4771-BC60-CD1468B6D3C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D843A9-3C7A-4134-A01A-FDBE24FA9F0E}" type="datetimeFigureOut">
              <a:rPr lang="en-US" smtClean="0"/>
              <a:pPr/>
              <a:t>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9D843A9-3C7A-4134-A01A-FDBE24FA9F0E}" type="datetimeFigureOut">
              <a:rPr lang="en-US" smtClean="0"/>
              <a:pPr/>
              <a:t>2/5/2023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729982-FFDC-4771-BC60-CD1468B6D3C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D843A9-3C7A-4134-A01A-FDBE24FA9F0E}" type="datetimeFigureOut">
              <a:rPr lang="en-US" smtClean="0"/>
              <a:pPr/>
              <a:t>2/5/2023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729982-FFDC-4771-BC60-CD1468B6D3C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1846"/>
            <a:ext cx="7772400" cy="1829761"/>
          </a:xfrm>
        </p:spPr>
        <p:txBody>
          <a:bodyPr>
            <a:normAutofit/>
          </a:bodyPr>
          <a:lstStyle/>
          <a:p>
            <a:r>
              <a:rPr lang="en-IN" dirty="0"/>
              <a:t>TEXTILE SHOP</a:t>
            </a:r>
            <a:br>
              <a:rPr lang="en-IN" dirty="0"/>
            </a:b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fontScale="92500" lnSpcReduction="10000"/>
          </a:bodyPr>
          <a:lstStyle/>
          <a:p>
            <a:pPr marL="109728" indent="0">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Purchase: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	This modules contains are user purchase the item details maintained. It includes are item name, purchasing date, no of quantity, rate details and so on.</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lgn="just">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Sales:</a:t>
            </a:r>
          </a:p>
          <a:p>
            <a:pPr marL="109728" indent="0" algn="just">
              <a:lnSpc>
                <a:spcPct val="150000"/>
              </a:lnSpc>
              <a:spcAft>
                <a:spcPts val="10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This module has been used when the manager submit the billing after collecting the money. This modules helps to calculate the stock and billing details. This module has contain dress and customer details.</a:t>
            </a:r>
            <a:endParaRPr lang="en-US" sz="1800" b="1" i="0" dirty="0">
              <a:effectLst/>
              <a:latin typeface="Times New Roman" panose="02020603050405020304" pitchFamily="18" charset="0"/>
              <a:ea typeface="Calibri" panose="020F0502020204030204" pitchFamily="34" charset="0"/>
              <a:cs typeface="Times New Roman" panose="02020603050405020304" pitchFamily="18" charset="0"/>
            </a:endParaRPr>
          </a:p>
          <a:p>
            <a:pPr marL="109728" indent="0" algn="just">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Billing:</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Billing module is an output of our application also its an main module. This will generate the date wise bill details. Also it will shown the customer details who is purchasing and how much they </a:t>
            </a:r>
            <a:r>
              <a:rPr lang="en-US" sz="1800" i="0">
                <a:effectLst/>
                <a:latin typeface="Times New Roman" panose="02020603050405020304" pitchFamily="18" charset="0"/>
                <a:ea typeface="Calibri" panose="020F0502020204030204" pitchFamily="34" charset="0"/>
                <a:cs typeface="Times New Roman" panose="02020603050405020304" pitchFamily="18" charset="0"/>
              </a:rPr>
              <a:t>were purchasing.</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457200" y="274638"/>
            <a:ext cx="8229600" cy="368280"/>
          </a:xfrm>
        </p:spPr>
        <p:txBody>
          <a:bodyPr>
            <a:normAutofit fontScale="90000"/>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Level 0</a:t>
            </a:r>
            <a:endParaRPr lang="en-IN" dirty="0"/>
          </a:p>
        </p:txBody>
      </p:sp>
      <p:sp>
        <p:nvSpPr>
          <p:cNvPr id="3" name="Title 2"/>
          <p:cNvSpPr>
            <a:spLocks noGrp="1"/>
          </p:cNvSpPr>
          <p:nvPr>
            <p:ph type="title"/>
          </p:nvPr>
        </p:nvSpPr>
        <p:spPr/>
        <p:txBody>
          <a:bodyPr>
            <a:normAutofit fontScale="90000"/>
          </a:bodyPr>
          <a:lstStyle/>
          <a:p>
            <a:r>
              <a:rPr lang="en-IN" dirty="0"/>
              <a:t>Data  Flow Diagram</a:t>
            </a:r>
            <a:br>
              <a:rPr lang="en-IN" dirty="0"/>
            </a:br>
            <a:endParaRPr lang="en-IN" dirty="0"/>
          </a:p>
        </p:txBody>
      </p:sp>
      <p:pic>
        <p:nvPicPr>
          <p:cNvPr id="5" name="Picture 4"/>
          <p:cNvPicPr>
            <a:picLocks noChangeAspect="1"/>
          </p:cNvPicPr>
          <p:nvPr/>
        </p:nvPicPr>
        <p:blipFill>
          <a:blip r:embed="rId2"/>
          <a:stretch>
            <a:fillRect/>
          </a:stretch>
        </p:blipFill>
        <p:spPr>
          <a:xfrm>
            <a:off x="755576" y="3116983"/>
            <a:ext cx="7416824" cy="24722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LEVEL 1:</a:t>
            </a:r>
          </a:p>
          <a:p>
            <a:endParaRPr lang="en-IN" dirty="0"/>
          </a:p>
        </p:txBody>
      </p:sp>
      <p:sp>
        <p:nvSpPr>
          <p:cNvPr id="3" name="Title 2"/>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68E8CC6A-5D2F-43B3-B556-59735BBF60BD}"/>
              </a:ext>
            </a:extLst>
          </p:cNvPr>
          <p:cNvPicPr/>
          <p:nvPr/>
        </p:nvPicPr>
        <p:blipFill>
          <a:blip r:embed="rId2"/>
          <a:srcRect/>
          <a:stretch>
            <a:fillRect/>
          </a:stretch>
        </p:blipFill>
        <p:spPr bwMode="auto">
          <a:xfrm>
            <a:off x="3419872" y="651692"/>
            <a:ext cx="5050904" cy="590465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r>
              <a:rPr lang="en-IN" sz="6600" dirty="0">
                <a:solidFill>
                  <a:schemeClr val="accent4"/>
                </a:solidFill>
              </a:rPr>
              <a:t>Thank you.....</a:t>
            </a:r>
            <a:r>
              <a:rPr lang="en-IN" dirty="0">
                <a:solidFill>
                  <a:schemeClr val="accent2">
                    <a:lumMod val="50000"/>
                  </a:schemeClr>
                </a:solidFill>
              </a:rPr>
              <a:t>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6"/>
            <a:ext cx="8229600" cy="4525963"/>
          </a:xfrm>
        </p:spPr>
        <p:txBody>
          <a:bodyPr>
            <a:normAutofit fontScale="77500" lnSpcReduction="20000"/>
          </a:bodyPr>
          <a:lstStyle/>
          <a:p>
            <a:r>
              <a:rPr lang="en-IN" dirty="0"/>
              <a:t>The Textile management system application is developed for managing the textile shop. This project is made in JAVA  and the back end used is MYSQL server. The idea of textile shop development is how to manage the textile shop in a good manner or we can say managing the textile shop well from which people can get profit or just stay out from the difficulties, how the things is proper in the shopping mall, what is the input in the shopping mall and what is the output how to track the goods are available there or which is sort. </a:t>
            </a:r>
          </a:p>
          <a:p>
            <a:r>
              <a:rPr lang="en-IN" dirty="0"/>
              <a:t>All this is auto track by the application from which there will be no any difficulties facing by the management after all there are certain report generation based on the shopping mall daily turnover, monthly turnover </a:t>
            </a:r>
            <a:r>
              <a:rPr lang="en-IN" dirty="0" err="1"/>
              <a:t>etc</a:t>
            </a:r>
            <a:r>
              <a:rPr lang="en-IN" dirty="0"/>
              <a:t> .</a:t>
            </a:r>
          </a:p>
          <a:p>
            <a:endParaRPr lang="en" dirty="0"/>
          </a:p>
          <a:p>
            <a:endParaRPr lang="en" b="1" dirty="0"/>
          </a:p>
          <a:p>
            <a:endParaRPr lang="en" b="1" dirty="0"/>
          </a:p>
          <a:p>
            <a:endParaRPr lang="en" b="1" dirty="0"/>
          </a:p>
          <a:p>
            <a:endParaRPr lang="en" b="1" dirty="0"/>
          </a:p>
          <a:p>
            <a:endParaRPr lang="en" b="1" dirty="0"/>
          </a:p>
          <a:p>
            <a:endParaRPr lang="en" b="1" dirty="0"/>
          </a:p>
          <a:p>
            <a:endParaRPr lang="en" b="1" dirty="0"/>
          </a:p>
        </p:txBody>
      </p:sp>
      <p:sp>
        <p:nvSpPr>
          <p:cNvPr id="3" name="Title 2"/>
          <p:cNvSpPr>
            <a:spLocks noGrp="1"/>
          </p:cNvSpPr>
          <p:nvPr>
            <p:ph type="title"/>
          </p:nvPr>
        </p:nvSpPr>
        <p:spPr/>
        <p:txBody>
          <a:bodyPr/>
          <a:lstStyle/>
          <a:p>
            <a:r>
              <a:rPr lang="en-IN" dirty="0"/>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PROCESSOR		-		PENTIUM-III</a:t>
            </a:r>
          </a:p>
          <a:p>
            <a:r>
              <a:rPr lang="en-IN" dirty="0"/>
              <a:t>Speed				-		1.1 GHz</a:t>
            </a:r>
            <a:endParaRPr lang="en-IN" b="1" dirty="0"/>
          </a:p>
          <a:p>
            <a:r>
              <a:rPr lang="en-IN" dirty="0"/>
              <a:t>Ram				-		256 MB (min)</a:t>
            </a:r>
          </a:p>
          <a:p>
            <a:r>
              <a:rPr lang="en-IN" dirty="0"/>
              <a:t>Hard Disk			-		20 GB</a:t>
            </a:r>
          </a:p>
          <a:p>
            <a:endParaRPr lang="en-IN" dirty="0"/>
          </a:p>
        </p:txBody>
      </p:sp>
      <p:sp>
        <p:nvSpPr>
          <p:cNvPr id="3" name="Title 2"/>
          <p:cNvSpPr>
            <a:spLocks noGrp="1"/>
          </p:cNvSpPr>
          <p:nvPr>
            <p:ph type="title"/>
          </p:nvPr>
        </p:nvSpPr>
        <p:spPr/>
        <p:txBody>
          <a:bodyPr>
            <a:normAutofit/>
          </a:bodyPr>
          <a:lstStyle/>
          <a:p>
            <a:r>
              <a:rPr lang="en-IN" dirty="0"/>
              <a:t>Hardware Specification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Operating System		:Windows 8/9/10</a:t>
            </a:r>
          </a:p>
          <a:p>
            <a:r>
              <a:rPr lang="en-IN" dirty="0"/>
              <a:t>Application Server		:Tomcat5.0/6.X                              	</a:t>
            </a:r>
          </a:p>
          <a:p>
            <a:r>
              <a:rPr lang="en-IN" dirty="0"/>
              <a:t>Front End			:Java</a:t>
            </a:r>
          </a:p>
          <a:p>
            <a:r>
              <a:rPr lang="en-IN" dirty="0"/>
              <a:t>Database			:</a:t>
            </a:r>
            <a:r>
              <a:rPr lang="en-IN" dirty="0" err="1"/>
              <a:t>Mysql</a:t>
            </a:r>
            <a:endParaRPr lang="en-IN" dirty="0"/>
          </a:p>
          <a:p>
            <a:pPr marL="109728" indent="0">
              <a:buNone/>
            </a:pPr>
            <a:endParaRPr lang="en-IN" dirty="0"/>
          </a:p>
        </p:txBody>
      </p:sp>
      <p:sp>
        <p:nvSpPr>
          <p:cNvPr id="3" name="Title 2"/>
          <p:cNvSpPr>
            <a:spLocks noGrp="1"/>
          </p:cNvSpPr>
          <p:nvPr>
            <p:ph type="title"/>
          </p:nvPr>
        </p:nvSpPr>
        <p:spPr/>
        <p:txBody>
          <a:bodyPr>
            <a:normAutofit fontScale="90000"/>
          </a:bodyPr>
          <a:lstStyle/>
          <a:p>
            <a:r>
              <a:rPr lang="en-IN" dirty="0"/>
              <a:t>Software Specification</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existing system the users very hard to main the textile shop. We can’t know about the textile dress or material details manually. Sometimes it makes confusing to find the dress rates it may cause big issue.</a:t>
            </a:r>
          </a:p>
          <a:p>
            <a:endParaRPr lang="en-IN" dirty="0"/>
          </a:p>
        </p:txBody>
      </p:sp>
      <p:sp>
        <p:nvSpPr>
          <p:cNvPr id="3" name="Title 2"/>
          <p:cNvSpPr>
            <a:spLocks noGrp="1"/>
          </p:cNvSpPr>
          <p:nvPr>
            <p:ph type="title"/>
          </p:nvPr>
        </p:nvSpPr>
        <p:spPr/>
        <p:txBody>
          <a:bodyPr>
            <a:normAutofit fontScale="90000"/>
          </a:bodyPr>
          <a:lstStyle/>
          <a:p>
            <a:r>
              <a:rPr lang="en-IN" dirty="0"/>
              <a:t>EXISTING SYSTEM</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Very hard to find the cost of dress.</a:t>
            </a:r>
          </a:p>
          <a:p>
            <a:r>
              <a:rPr lang="en-IN" dirty="0"/>
              <a:t>All works are manually implemented.</a:t>
            </a:r>
          </a:p>
          <a:p>
            <a:r>
              <a:rPr lang="en-IN" dirty="0"/>
              <a:t>Man power works too hard</a:t>
            </a:r>
          </a:p>
          <a:p>
            <a:endParaRPr lang="en" dirty="0"/>
          </a:p>
          <a:p>
            <a:endParaRPr lang="en" b="1" dirty="0"/>
          </a:p>
          <a:p>
            <a:endParaRPr lang="en" b="1" dirty="0"/>
          </a:p>
          <a:p>
            <a:endParaRPr lang="en-IN" dirty="0"/>
          </a:p>
        </p:txBody>
      </p:sp>
      <p:sp>
        <p:nvSpPr>
          <p:cNvPr id="3" name="Title 2"/>
          <p:cNvSpPr>
            <a:spLocks noGrp="1"/>
          </p:cNvSpPr>
          <p:nvPr>
            <p:ph type="title"/>
          </p:nvPr>
        </p:nvSpPr>
        <p:spPr/>
        <p:txBody>
          <a:bodyPr>
            <a:normAutofit fontScale="90000"/>
          </a:bodyPr>
          <a:lstStyle/>
          <a:p>
            <a:r>
              <a:rPr lang="en-IN" dirty="0"/>
              <a:t>Disadvantages:</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purpose of the project is to develop a ‘Textile management system’, which will be used by the company through which all purchase details of textile can be managed by the company. The system deals with very popular interface tool retrieval of the record is which faster than the present system. Hence it cause to saving time for the further work.</a:t>
            </a:r>
            <a:endParaRPr lang="en-IN" i="1" dirty="0"/>
          </a:p>
          <a:p>
            <a:endParaRPr lang="en-IN" dirty="0"/>
          </a:p>
        </p:txBody>
      </p:sp>
      <p:sp>
        <p:nvSpPr>
          <p:cNvPr id="3" name="Title 2"/>
          <p:cNvSpPr>
            <a:spLocks noGrp="1"/>
          </p:cNvSpPr>
          <p:nvPr>
            <p:ph type="title"/>
          </p:nvPr>
        </p:nvSpPr>
        <p:spPr/>
        <p:txBody>
          <a:bodyPr>
            <a:normAutofit fontScale="90000"/>
          </a:bodyPr>
          <a:lstStyle/>
          <a:p>
            <a:r>
              <a:rPr lang="en-IN" dirty="0"/>
              <a:t>PROPOSED SYSTEM</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Searching features is quite faster than.</a:t>
            </a:r>
          </a:p>
          <a:p>
            <a:r>
              <a:rPr lang="en-IN" dirty="0"/>
              <a:t>Attractive user interface.</a:t>
            </a:r>
          </a:p>
          <a:p>
            <a:r>
              <a:rPr lang="en-IN" dirty="0"/>
              <a:t>Billing details very easy to handle</a:t>
            </a:r>
          </a:p>
          <a:p>
            <a:endParaRPr lang="en-IN" dirty="0"/>
          </a:p>
        </p:txBody>
      </p:sp>
      <p:sp>
        <p:nvSpPr>
          <p:cNvPr id="3" name="Title 2"/>
          <p:cNvSpPr>
            <a:spLocks noGrp="1"/>
          </p:cNvSpPr>
          <p:nvPr>
            <p:ph type="title"/>
          </p:nvPr>
        </p:nvSpPr>
        <p:spPr/>
        <p:txBody>
          <a:bodyPr>
            <a:normAutofit fontScale="90000"/>
          </a:bodyPr>
          <a:lstStyle/>
          <a:p>
            <a:r>
              <a:rPr lang="en-IN" dirty="0"/>
              <a:t>Advantages: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Customer Module: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A Customer module is used to store the customers details in this module. We can search the customer details immediately. We can managing the history of customers details which is helpful to find our regular customer.</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lgn="just">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Manager Module: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This module manager can enter username and password and login their module. Manager can only added their regular customer. After login only we can access this software otherwise we can’t access.</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MODULES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TotalTime>
  <Words>587</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Lucida Sans Unicode</vt:lpstr>
      <vt:lpstr>Times New Roman</vt:lpstr>
      <vt:lpstr>Verdana</vt:lpstr>
      <vt:lpstr>Wingdings 2</vt:lpstr>
      <vt:lpstr>Wingdings 3</vt:lpstr>
      <vt:lpstr>Concourse</vt:lpstr>
      <vt:lpstr>TEXTILE SHOP </vt:lpstr>
      <vt:lpstr>ABSTRACT</vt:lpstr>
      <vt:lpstr>Hardware Specification</vt:lpstr>
      <vt:lpstr>Software Specification </vt:lpstr>
      <vt:lpstr>EXISTING SYSTEM </vt:lpstr>
      <vt:lpstr>Disadvantages: </vt:lpstr>
      <vt:lpstr>PROPOSED SYSTEM </vt:lpstr>
      <vt:lpstr>Advantages: </vt:lpstr>
      <vt:lpstr>MODULES </vt:lpstr>
      <vt:lpstr>PowerPoint Presentation</vt:lpstr>
      <vt:lpstr>Data  Flow Diagram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SYSTEM</dc:title>
  <dc:creator>Admin</dc:creator>
  <cp:lastModifiedBy>Gokul Krish</cp:lastModifiedBy>
  <cp:revision>25</cp:revision>
  <dcterms:created xsi:type="dcterms:W3CDTF">2018-12-30T12:38:15Z</dcterms:created>
  <dcterms:modified xsi:type="dcterms:W3CDTF">2023-02-05T17:36:01Z</dcterms:modified>
</cp:coreProperties>
</file>