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4" d="100"/>
          <a:sy n="64"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337068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25836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pPr/>
              <a:t>2/5/2023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pPr/>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pPr/>
              <a:t>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pPr/>
              <a:t>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pPr/>
              <a:t>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pPr/>
              <a:t>2/5/2023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pPr/>
              <a:t>2/5/2023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4356"/>
            <a:ext cx="7772400" cy="1829761"/>
          </a:xfrm>
        </p:spPr>
        <p:txBody>
          <a:bodyPr/>
          <a:lstStyle/>
          <a:p>
            <a:r>
              <a:rPr lang="en-IN" dirty="0"/>
              <a:t>TOURIST GUIDE MANAGEMENT SYSTEM</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 can manually open this application and create the account, once the account has been created then user can able to login by using username and password. After the login only user can select the package and booking their favorite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Create &amp; Managing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Admin can create and modify the package details, this screen has to collect some information for package name, package type, location, price, images etc. This packages are displaying in the user account and they can book the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192688"/>
          </a:xfrm>
        </p:spPr>
        <p:txBody>
          <a:bodyPr>
            <a:normAutofit fontScale="85000" lnSpcReduction="10000"/>
          </a:bodyPr>
          <a:lstStyle/>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package details are displaying in the user portal then the user can check the package details then they can check and book the places. Once the packages are booked then admin will get notify.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packages are booked then the admin will get notify and view the booking details. The details have user details as well then, they can contact them through mobile. It s an main module for admin can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Managing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user wants to collect the enquiries, they have to submit the enquiry details, it will be shown in the admin portal. If the admin wants to clarify their enquiry, they will contact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a:extLst>
              <a:ext uri="{FF2B5EF4-FFF2-40B4-BE49-F238E27FC236}">
                <a16:creationId xmlns:a16="http://schemas.microsoft.com/office/drawing/2014/main" id="{EF65CD65-7606-4572-96B9-586EDF78F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636912"/>
            <a:ext cx="6621604" cy="1292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DF94C905-AC1F-42D7-9168-4F350B0CB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37319"/>
            <a:ext cx="5147628" cy="6583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7500"/>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Tourism Management System is a complete tourist fully integrated tourism web site. The website covers all the areas required for an including tourism. This project is developed to manage the tourist in the tourism management web site. The main module in this project are login, tourist management, complaints and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project is to develop a system that automates the processes and activities of a travel and. The purpose is to design a system using which one can perform all operations related to traveling.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Processor				:  P 4 700 GHz.</a:t>
            </a:r>
          </a:p>
          <a:p>
            <a:r>
              <a:rPr lang="en-IN" dirty="0"/>
              <a:t>RAM					:  256MB RAM</a:t>
            </a:r>
          </a:p>
          <a:p>
            <a:r>
              <a:rPr lang="en-IN" dirty="0"/>
              <a:t>Hard Disk Drive			:  40 GB HDD</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  Windows XP/7/8/10</a:t>
            </a:r>
          </a:p>
          <a:p>
            <a:r>
              <a:rPr lang="en-IN" dirty="0"/>
              <a:t>Front End		:  JAVA		</a:t>
            </a:r>
          </a:p>
          <a:p>
            <a:r>
              <a:rPr lang="en-IN" dirty="0"/>
              <a:t>Back End		:  MY SQL</a:t>
            </a:r>
          </a:p>
          <a:p>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system a customer has to approach various agencies to find details of places and book tickets. this often requires a lot of time and effort. A customer may not get desired information from these offices and often the customer may be misguided. It is tedious for a customer to plan a particular journey and have it executed properly.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system is not an user friendly.</a:t>
            </a:r>
          </a:p>
          <a:p>
            <a:r>
              <a:rPr lang="en-IN" dirty="0"/>
              <a:t>Can’t use all users</a:t>
            </a:r>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web-based application and maintains centralized repository of all related information. The system allows one to easily access the relevant information and make necessary arrangements. User can decide about places they want to visit and make bookings online for travel and accommodation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dirty="0"/>
              <a:t>User no need to google it.</a:t>
            </a:r>
          </a:p>
          <a:p>
            <a:r>
              <a:rPr lang="en-IN" dirty="0"/>
              <a:t>Save time</a:t>
            </a:r>
          </a:p>
          <a:p>
            <a:r>
              <a:rPr lang="en-IN" dirty="0"/>
              <a:t>Amazing web site design</a:t>
            </a:r>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User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&amp; Manage Tour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Booking Places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Enquiries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151</TotalTime>
  <Words>566</Words>
  <Application>Microsoft Office PowerPoint</Application>
  <PresentationFormat>On-screen Show (4:3)</PresentationFormat>
  <Paragraphs>47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Lucida Sans Unicode</vt:lpstr>
      <vt:lpstr>Times New Roman</vt:lpstr>
      <vt:lpstr>Verdana</vt:lpstr>
      <vt:lpstr>Wingdings 2</vt:lpstr>
      <vt:lpstr>Wingdings 3</vt:lpstr>
      <vt:lpstr>Concourse</vt:lpstr>
      <vt:lpstr>TOURIST GUIDE MANAGEMENT SYSTEM</vt:lpstr>
      <vt:lpstr>ABSTRACT</vt:lpstr>
      <vt:lpstr>Hardware Specification</vt:lpstr>
      <vt:lpstr>Software Specification </vt:lpstr>
      <vt:lpstr>EXISTING SYSTEM </vt:lpstr>
      <vt:lpstr>Disadvantages: </vt:lpstr>
      <vt:lpstr>PROPOSED SYSTEM </vt:lpstr>
      <vt:lpstr>Advantages: </vt:lpstr>
      <vt:lpstr>MODULES </vt:lpstr>
      <vt:lpstr>PowerPoint Presentation</vt:lpstr>
      <vt:lpstr>PowerPoint Presentation</vt:lpstr>
      <vt:lpstr>Data  Flow Diagram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 Krish</cp:lastModifiedBy>
  <cp:revision>34</cp:revision>
  <dcterms:created xsi:type="dcterms:W3CDTF">2018-12-30T12:38:00Z</dcterms:created>
  <dcterms:modified xsi:type="dcterms:W3CDTF">2023-02-05T18:22:34Z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1033-10.2.0.5804</vt:lpwstr>
  </property>
</Properties>
</file>