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8157"/>
    <a:srgbClr val="344E41"/>
    <a:srgbClr val="DAD7CD"/>
    <a:srgbClr val="E6E6E6"/>
    <a:srgbClr val="A3B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987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7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title">
    <p:bg>
      <p:bgPr>
        <a:solidFill>
          <a:srgbClr val="344E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A633B1C-A60B-7836-23E1-F4CCC0E86E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45494" y="0"/>
            <a:ext cx="6646506" cy="6858000"/>
          </a:xfrm>
          <a:noFill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3508B-31BF-2F0B-ACF6-A8D30083B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741" y="1135429"/>
            <a:ext cx="3776306" cy="2993669"/>
          </a:xfrm>
          <a:solidFill>
            <a:srgbClr val="588157"/>
          </a:solidFill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ptos Narrow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6009E-81F3-133B-1297-03431BE9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5741" y="4288938"/>
            <a:ext cx="3776306" cy="931984"/>
          </a:xfrm>
          <a:solidFill>
            <a:srgbClr val="588157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ptos Narrow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1DD7DF-4C00-CF75-1767-3605F6A1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CCD5-43C6-45AA-B88F-CEA4411BA95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B9EBDDC-C0B2-16BB-328C-2910C899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8B0FD9D-B967-DDBE-2C62-81E5A680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936-F8A2-4C24-87CF-223887BC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76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-column_text">
    <p:bg>
      <p:bgPr>
        <a:solidFill>
          <a:srgbClr val="DAD7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49374F-967A-069F-6F16-7881414ADF18}"/>
              </a:ext>
            </a:extLst>
          </p:cNvPr>
          <p:cNvSpPr/>
          <p:nvPr userDrawn="1"/>
        </p:nvSpPr>
        <p:spPr>
          <a:xfrm>
            <a:off x="0" y="0"/>
            <a:ext cx="6096000" cy="7048500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0C7DD-6DF6-BC0C-8187-1EE64CFE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91100" cy="434975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62B2-8C02-DF8C-1571-3B4531AF8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736"/>
            <a:ext cx="4781550" cy="45612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F376-EC86-4D81-BAD5-D0404F78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CCD5-43C6-45AA-B88F-CEA4411BA95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5F225-9652-8528-DB6C-8FAC5B88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0FBD-9C7C-918D-12D8-8E2613D0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936-F8A2-4C24-87CF-223887BC46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894135-5DCA-0AA4-0D41-3E71E0FAD7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24650" y="1615736"/>
            <a:ext cx="4868863" cy="456122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62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and_image">
    <p:bg>
      <p:bgPr>
        <a:solidFill>
          <a:srgbClr val="344E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C7DD-6DF6-BC0C-8187-1EE64CFE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79023" cy="434975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62B2-8C02-DF8C-1571-3B4531AF8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858"/>
            <a:ext cx="4914900" cy="4570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F376-EC86-4D81-BAD5-D0404F78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CCD5-43C6-45AA-B88F-CEA4411BA95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5F225-9652-8528-DB6C-8FAC5B88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0FBD-9C7C-918D-12D8-8E2613D0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936-F8A2-4C24-87CF-223887BC46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FC1D8FF-05C5-97DD-EDD8-C7C5CFDB48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52578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6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and_text">
    <p:bg>
      <p:bgPr>
        <a:solidFill>
          <a:srgbClr val="DAD7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C7DD-6DF6-BC0C-8187-1EE64CFE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62B2-8C02-DF8C-1571-3B4531AF8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050" y="1589103"/>
            <a:ext cx="4857750" cy="45878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F376-EC86-4D81-BAD5-D0404F78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CCD5-43C6-45AA-B88F-CEA4411BA95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5F225-9652-8528-DB6C-8FAC5B88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0FBD-9C7C-918D-12D8-8E2613D0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936-F8A2-4C24-87CF-223887BC46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FC1D8FF-05C5-97DD-EDD8-C7C5CFDB48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7250" y="1090612"/>
            <a:ext cx="5257800" cy="5448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quote">
    <p:bg>
      <p:bgPr>
        <a:solidFill>
          <a:srgbClr val="344E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C7DD-6DF6-BC0C-8187-1EE64CFE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F376-EC86-4D81-BAD5-D0404F78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CCD5-43C6-45AA-B88F-CEA4411BA95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5F225-9652-8528-DB6C-8FAC5B88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0FBD-9C7C-918D-12D8-8E2613D0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936-F8A2-4C24-87CF-223887BC46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FC1D8FF-05C5-97DD-EDD8-C7C5CFDB48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044575"/>
            <a:ext cx="10734675" cy="54483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7D3646-D8CA-8DCA-D469-1D22580143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233737"/>
            <a:ext cx="10744200" cy="1069975"/>
          </a:xfrm>
          <a:solidFill>
            <a:schemeClr val="bg2">
              <a:lumMod val="25000"/>
              <a:alpha val="64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27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bg>
      <p:bgPr>
        <a:solidFill>
          <a:srgbClr val="344E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C7DD-6DF6-BC0C-8187-1EE64CFE6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 &amp; 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F376-EC86-4D81-BAD5-D0404F78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CCD5-43C6-45AA-B88F-CEA4411BA95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5F225-9652-8528-DB6C-8FAC5B88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0FBD-9C7C-918D-12D8-8E2613D0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936-F8A2-4C24-87CF-223887BC464F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8ADB93-6583-F2CF-BF17-E7865BEF0FF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4" t="9073" r="6493" b="17865"/>
          <a:stretch/>
        </p:blipFill>
        <p:spPr bwMode="auto">
          <a:xfrm>
            <a:off x="0" y="990600"/>
            <a:ext cx="121920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68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bg>
      <p:bgPr>
        <a:solidFill>
          <a:srgbClr val="344E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C7DD-6DF6-BC0C-8187-1EE64CFE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F376-EC86-4D81-BAD5-D0404F78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CCD5-43C6-45AA-B88F-CEA4411BA95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5F225-9652-8528-DB6C-8FAC5B88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0FBD-9C7C-918D-12D8-8E2613D0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936-F8A2-4C24-87CF-223887BC46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7D3646-D8CA-8DCA-D469-1D22580143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929062"/>
            <a:ext cx="10744200" cy="6286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AC9FDC-880F-16BB-1435-4EC5D0557A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2" b="46976"/>
          <a:stretch/>
        </p:blipFill>
        <p:spPr>
          <a:xfrm>
            <a:off x="0" y="800099"/>
            <a:ext cx="12192000" cy="28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0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7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A0CAF-A809-FF1A-370B-1E964BD4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6891A-E362-9C65-363A-94CCD6647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71550"/>
            <a:ext cx="5257800" cy="5205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B3D8F-EE1B-2975-B9A3-2841395A2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FCCD5-43C6-45AA-B88F-CEA4411BA95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D0C20-28FC-B7CC-B192-5E630FF9E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A1862-6D17-AFED-2892-D001FF909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61936-F8A2-4C24-87CF-223887BC464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E55ACD-EC8D-A36A-8B77-D5B6B2959DB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259494" y="-1509486"/>
            <a:ext cx="12192000" cy="100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6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3" r:id="rId6"/>
    <p:sldLayoutId id="214748366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ptos Narrow" panose="020B00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tos Narrow" panose="020B00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 Narrow" panose="020B00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ptos Narrow" panose="020B00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ptos Narrow" panose="020B00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ptos Narrow" panose="020B00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4E71B7-5A6C-873B-D126-74A0863354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145E70-28A1-972F-11F1-C738128ED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B545AA6-CA11-C09A-9C26-4DDCCB9425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3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 Narrow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Jaimon Jacob</dc:creator>
  <cp:lastModifiedBy>Jaimon Jacob</cp:lastModifiedBy>
  <cp:revision>25</cp:revision>
  <dcterms:created xsi:type="dcterms:W3CDTF">2024-06-02T16:02:23Z</dcterms:created>
  <dcterms:modified xsi:type="dcterms:W3CDTF">2024-06-05T03:45:45Z</dcterms:modified>
</cp:coreProperties>
</file>