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7"/>
  </p:notesMasterIdLst>
  <p:handoutMasterIdLst>
    <p:handoutMasterId r:id="rId18"/>
  </p:handoutMasterIdLst>
  <p:sldIdLst>
    <p:sldId id="470" r:id="rId2"/>
    <p:sldId id="472" r:id="rId3"/>
    <p:sldId id="258" r:id="rId4"/>
    <p:sldId id="473" r:id="rId5"/>
    <p:sldId id="495" r:id="rId6"/>
    <p:sldId id="475" r:id="rId7"/>
    <p:sldId id="477" r:id="rId8"/>
    <p:sldId id="478" r:id="rId9"/>
    <p:sldId id="465" r:id="rId10"/>
    <p:sldId id="464" r:id="rId11"/>
    <p:sldId id="491" r:id="rId12"/>
    <p:sldId id="497" r:id="rId13"/>
    <p:sldId id="492" r:id="rId14"/>
    <p:sldId id="494" r:id="rId15"/>
    <p:sldId id="496" r:id="rId16"/>
  </p:sldIdLst>
  <p:sldSz cx="9144000" cy="5143500" type="screen16x9"/>
  <p:notesSz cx="6797675" cy="9926638"/>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A855BF-890B-45D6-8C69-9CF6B9C8D505}" v="3" dt="2023-03-04T11:00:02.312"/>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3" autoAdjust="0"/>
    <p:restoredTop sz="94256" autoAdjust="0"/>
  </p:normalViewPr>
  <p:slideViewPr>
    <p:cSldViewPr showGuides="1">
      <p:cViewPr>
        <p:scale>
          <a:sx n="88" d="100"/>
          <a:sy n="88" d="100"/>
        </p:scale>
        <p:origin x="-704" y="-48"/>
      </p:cViewPr>
      <p:guideLst>
        <p:guide orient="horz" pos="1620"/>
        <p:guide pos="286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F9E5E8E-648C-4E44-A009-88F144DCE7DB}" type="datetimeFigureOut">
              <a:rPr kumimoji="0" lang="en-US" sz="1300" b="0" i="0" u="none" strike="noStrike" kern="1200" cap="none" spc="0" normalizeH="0" baseline="0" noProof="0">
                <a:ln>
                  <a:noFill/>
                </a:ln>
                <a:solidFill>
                  <a:schemeClr val="tx1"/>
                </a:solidFill>
                <a:effectLst/>
                <a:uLnTx/>
                <a:uFillTx/>
                <a:latin typeface="+mn-lt"/>
                <a:ea typeface="+mn-ea"/>
                <a:cs typeface="+mn-cs"/>
              </a:rPr>
              <a:t>3/7/2023</a:t>
            </a:fld>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lstStyle/>
          <a:p>
            <a:pPr lvl="0" algn="r" eaLnBrk="1" hangingPunct="1">
              <a:buNone/>
            </a:pPr>
            <a:fld id="{9A0DB2DC-4C9A-4742-B13C-FB6460FD3503}" type="slidenum">
              <a:rPr lang="en-US" altLang="en-US" sz="1300" dirty="0">
                <a:latin typeface="Calibri" panose="020F0502020204030204" pitchFamily="34" charset="0"/>
              </a:rPr>
              <a:t>‹#›</a:t>
            </a:fld>
            <a:endParaRPr lang="en-US" altLang="en-US" sz="1300" dirty="0">
              <a:latin typeface="Calibri" panose="020F050202020403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C047163-4A2E-4D78-82F7-8750397E92A4}" type="datetimeFigureOut">
              <a:rPr kumimoji="0" lang="en-US" sz="1300" b="0" i="0" u="none" strike="noStrike" kern="1200" cap="none" spc="0" normalizeH="0" baseline="0" noProof="0">
                <a:ln>
                  <a:noFill/>
                </a:ln>
                <a:solidFill>
                  <a:schemeClr val="tx1"/>
                </a:solidFill>
                <a:effectLst/>
                <a:uLnTx/>
                <a:uFillTx/>
                <a:latin typeface="+mn-lt"/>
                <a:ea typeface="+mn-ea"/>
                <a:cs typeface="+mn-cs"/>
              </a:rPr>
              <a:t>3/7/2023</a:t>
            </a:fld>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lstStyle/>
          <a:p>
            <a:pPr lvl="0" algn="r" eaLnBrk="1" hangingPunct="1">
              <a:buNone/>
            </a:pPr>
            <a:fld id="{9A0DB2DC-4C9A-4742-B13C-FB6460FD3503}" type="slidenum">
              <a:rPr lang="en-US" altLang="en-US" sz="1300" dirty="0">
                <a:latin typeface="Calibri" panose="020F0502020204030204" pitchFamily="34" charset="0"/>
              </a:rPr>
              <a:t>‹#›</a:t>
            </a:fld>
            <a:endParaRPr lang="en-US" altLang="en-US" sz="1300" dirty="0">
              <a:latin typeface="Calibri" panose="020F0502020204030204" pitchFamily="34" charset="0"/>
            </a:endParaRPr>
          </a:p>
        </p:txBody>
      </p:sp>
    </p:spTree>
    <p:extLst>
      <p:ext uri="{BB962C8B-B14F-4D97-AF65-F5344CB8AC3E}">
        <p14:creationId xmlns:p14="http://schemas.microsoft.com/office/powerpoint/2010/main" val="137151396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a:solidFill>
              <a:srgbClr val="000000">
                <a:alpha val="100000"/>
              </a:srgbClr>
            </a:solidFill>
            <a:miter lim="800000"/>
          </a:ln>
        </p:spPr>
      </p:sp>
      <p:sp>
        <p:nvSpPr>
          <p:cNvPr id="11267" name="Notes Placeholder 2"/>
          <p:cNvSpPr>
            <a:spLocks noGrp="1"/>
          </p:cNvSpPr>
          <p:nvPr>
            <p:ph type="body" idx="1"/>
          </p:nvPr>
        </p:nvSpPr>
        <p:spPr>
          <a:noFill/>
          <a:ln>
            <a:noFill/>
          </a:ln>
        </p:spPr>
        <p:txBody>
          <a:bodyPr wrap="square" lIns="95571" tIns="47786" rIns="95571" bIns="47786" anchor="t" anchorCtr="0"/>
          <a:lstStyle/>
          <a:p>
            <a:pPr lvl="0"/>
            <a:endParaRPr lang="en-US" altLang="en-US" dirty="0"/>
          </a:p>
        </p:txBody>
      </p:sp>
      <p:sp>
        <p:nvSpPr>
          <p:cNvPr id="11268" name="Slide Number Placeholder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t>1</a:t>
            </a:fld>
            <a:endParaRPr lang="en-US" altLang="en-US" sz="1300" dirty="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Rot="1" noChangeAspect="1" noTextEdit="1"/>
          </p:cNvSpPr>
          <p:nvPr>
            <p:ph type="sldImg"/>
          </p:nvPr>
        </p:nvSpPr>
        <p:spPr>
          <a:ln>
            <a:solidFill>
              <a:srgbClr val="000000">
                <a:alpha val="100000"/>
              </a:srgbClr>
            </a:solidFill>
            <a:miter lim="800000"/>
          </a:ln>
        </p:spPr>
      </p:sp>
      <p:sp>
        <p:nvSpPr>
          <p:cNvPr id="15363" name="Rectangle 2"/>
          <p:cNvSpPr>
            <a:spLocks noGrp="1"/>
          </p:cNvSpPr>
          <p:nvPr>
            <p:ph type="body" idx="1"/>
          </p:nvPr>
        </p:nvSpPr>
        <p:spPr>
          <a:noFill/>
          <a:ln>
            <a:noFill/>
          </a:ln>
        </p:spPr>
        <p:txBody>
          <a:bodyPr wrap="square" lIns="95571" tIns="47786" rIns="95571" bIns="47786" anchor="t" anchorCtr="0"/>
          <a:lstStyle/>
          <a:p>
            <a:pPr lvl="0" eaLnBrk="1" hangingPunct="1">
              <a:spcBef>
                <a:spcPct val="0"/>
              </a:spcBef>
            </a:pPr>
            <a:endParaRPr lang="en-US" altLang="en-US" dirty="0"/>
          </a:p>
        </p:txBody>
      </p:sp>
      <p:sp>
        <p:nvSpPr>
          <p:cNvPr id="15364" name="Rectangle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t>2</a:t>
            </a:fld>
            <a:endParaRPr lang="en-US" altLang="en-US" sz="1300" dirty="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Rot="1" noChangeAspect="1" noTextEdit="1"/>
          </p:cNvSpPr>
          <p:nvPr>
            <p:ph type="sldImg"/>
          </p:nvPr>
        </p:nvSpPr>
        <p:spPr>
          <a:ln>
            <a:solidFill>
              <a:srgbClr val="000000">
                <a:alpha val="100000"/>
              </a:srgbClr>
            </a:solidFill>
            <a:miter lim="800000"/>
          </a:ln>
        </p:spPr>
      </p:sp>
      <p:sp>
        <p:nvSpPr>
          <p:cNvPr id="13315" name="Rectangle 2"/>
          <p:cNvSpPr>
            <a:spLocks noGrp="1"/>
          </p:cNvSpPr>
          <p:nvPr>
            <p:ph type="body" idx="1"/>
          </p:nvPr>
        </p:nvSpPr>
        <p:spPr>
          <a:noFill/>
          <a:ln>
            <a:noFill/>
          </a:ln>
        </p:spPr>
        <p:txBody>
          <a:bodyPr wrap="square" lIns="95571" tIns="47786" rIns="95571" bIns="47786" anchor="t" anchorCtr="0"/>
          <a:lstStyle/>
          <a:p>
            <a:pPr lvl="0" eaLnBrk="1" hangingPunct="1">
              <a:spcBef>
                <a:spcPct val="0"/>
              </a:spcBef>
            </a:pPr>
            <a:endParaRPr lang="en-US" altLang="en-US" dirty="0"/>
          </a:p>
        </p:txBody>
      </p:sp>
      <p:sp>
        <p:nvSpPr>
          <p:cNvPr id="13316" name="Rectangle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t>3</a:t>
            </a:fld>
            <a:endParaRPr lang="en-US" altLang="en-US" sz="1300" dirty="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Rot="1" noChangeAspect="1" noTextEdit="1"/>
          </p:cNvSpPr>
          <p:nvPr>
            <p:ph type="sldImg"/>
          </p:nvPr>
        </p:nvSpPr>
        <p:spPr>
          <a:ln>
            <a:solidFill>
              <a:srgbClr val="000000">
                <a:alpha val="100000"/>
              </a:srgbClr>
            </a:solidFill>
            <a:miter lim="800000"/>
          </a:ln>
        </p:spPr>
      </p:sp>
      <p:sp>
        <p:nvSpPr>
          <p:cNvPr id="17411" name="Rectangle 2"/>
          <p:cNvSpPr>
            <a:spLocks noGrp="1"/>
          </p:cNvSpPr>
          <p:nvPr>
            <p:ph type="body" idx="1"/>
          </p:nvPr>
        </p:nvSpPr>
        <p:spPr>
          <a:noFill/>
          <a:ln>
            <a:noFill/>
          </a:ln>
        </p:spPr>
        <p:txBody>
          <a:bodyPr wrap="square" lIns="95571" tIns="47786" rIns="95571" bIns="47786" anchor="t" anchorCtr="0"/>
          <a:lstStyle/>
          <a:p>
            <a:pPr lvl="0" eaLnBrk="1" hangingPunct="1">
              <a:spcBef>
                <a:spcPct val="0"/>
              </a:spcBef>
            </a:pPr>
            <a:endParaRPr lang="en-US" altLang="en-US" dirty="0"/>
          </a:p>
        </p:txBody>
      </p:sp>
      <p:sp>
        <p:nvSpPr>
          <p:cNvPr id="17412" name="Rectangle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t>4</a:t>
            </a:fld>
            <a:endParaRPr lang="en-US" altLang="en-US" sz="1300" dirty="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Rot="1" noChangeAspect="1" noTextEdit="1"/>
          </p:cNvSpPr>
          <p:nvPr>
            <p:ph type="sldImg"/>
          </p:nvPr>
        </p:nvSpPr>
        <p:spPr>
          <a:ln>
            <a:solidFill>
              <a:srgbClr val="000000">
                <a:alpha val="100000"/>
              </a:srgbClr>
            </a:solidFill>
            <a:miter lim="800000"/>
          </a:ln>
        </p:spPr>
      </p:sp>
      <p:sp>
        <p:nvSpPr>
          <p:cNvPr id="19459" name="Rectangle 2"/>
          <p:cNvSpPr>
            <a:spLocks noGrp="1"/>
          </p:cNvSpPr>
          <p:nvPr>
            <p:ph type="body" idx="1"/>
          </p:nvPr>
        </p:nvSpPr>
        <p:spPr>
          <a:noFill/>
          <a:ln>
            <a:noFill/>
          </a:ln>
        </p:spPr>
        <p:txBody>
          <a:bodyPr wrap="square" lIns="95571" tIns="47786" rIns="95571" bIns="47786" anchor="t" anchorCtr="0"/>
          <a:lstStyle/>
          <a:p>
            <a:pPr lvl="0" eaLnBrk="1" hangingPunct="1">
              <a:spcBef>
                <a:spcPct val="0"/>
              </a:spcBef>
            </a:pPr>
            <a:endParaRPr lang="en-US" altLang="en-US" dirty="0"/>
          </a:p>
        </p:txBody>
      </p:sp>
      <p:sp>
        <p:nvSpPr>
          <p:cNvPr id="19460" name="Rectangle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t>6</a:t>
            </a:fld>
            <a:endParaRPr lang="en-US" altLang="en-US" sz="1300" dirty="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Rot="1" noChangeAspect="1" noTextEdit="1"/>
          </p:cNvSpPr>
          <p:nvPr>
            <p:ph type="sldImg"/>
          </p:nvPr>
        </p:nvSpPr>
        <p:spPr>
          <a:ln>
            <a:solidFill>
              <a:srgbClr val="000000">
                <a:alpha val="100000"/>
              </a:srgbClr>
            </a:solidFill>
            <a:miter lim="800000"/>
          </a:ln>
        </p:spPr>
      </p:sp>
      <p:sp>
        <p:nvSpPr>
          <p:cNvPr id="23555" name="Rectangle 2"/>
          <p:cNvSpPr>
            <a:spLocks noGrp="1"/>
          </p:cNvSpPr>
          <p:nvPr>
            <p:ph type="body" idx="1"/>
          </p:nvPr>
        </p:nvSpPr>
        <p:spPr>
          <a:noFill/>
          <a:ln>
            <a:noFill/>
          </a:ln>
        </p:spPr>
        <p:txBody>
          <a:bodyPr wrap="square" lIns="95571" tIns="47786" rIns="95571" bIns="47786" anchor="t" anchorCtr="0"/>
          <a:lstStyle/>
          <a:p>
            <a:pPr lvl="0" eaLnBrk="1" hangingPunct="1">
              <a:spcBef>
                <a:spcPct val="0"/>
              </a:spcBef>
            </a:pPr>
            <a:endParaRPr lang="en-US" altLang="en-US" dirty="0"/>
          </a:p>
        </p:txBody>
      </p:sp>
      <p:sp>
        <p:nvSpPr>
          <p:cNvPr id="23556" name="Rectangle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t>7</a:t>
            </a:fld>
            <a:endParaRPr lang="en-US" altLang="en-US" sz="1300" dirty="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Rot="1" noChangeAspect="1" noTextEdit="1"/>
          </p:cNvSpPr>
          <p:nvPr>
            <p:ph type="sldImg"/>
          </p:nvPr>
        </p:nvSpPr>
        <p:spPr>
          <a:ln>
            <a:solidFill>
              <a:srgbClr val="000000">
                <a:alpha val="100000"/>
              </a:srgbClr>
            </a:solidFill>
            <a:miter lim="800000"/>
          </a:ln>
        </p:spPr>
      </p:sp>
      <p:sp>
        <p:nvSpPr>
          <p:cNvPr id="25603" name="Rectangle 2"/>
          <p:cNvSpPr>
            <a:spLocks noGrp="1"/>
          </p:cNvSpPr>
          <p:nvPr>
            <p:ph type="body" idx="1"/>
          </p:nvPr>
        </p:nvSpPr>
        <p:spPr>
          <a:noFill/>
          <a:ln>
            <a:noFill/>
          </a:ln>
        </p:spPr>
        <p:txBody>
          <a:bodyPr wrap="square" lIns="95571" tIns="47786" rIns="95571" bIns="47786" anchor="t" anchorCtr="0"/>
          <a:lstStyle/>
          <a:p>
            <a:pPr lvl="0" eaLnBrk="1" hangingPunct="1">
              <a:spcBef>
                <a:spcPct val="0"/>
              </a:spcBef>
            </a:pPr>
            <a:endParaRPr lang="en-US" altLang="en-US" dirty="0"/>
          </a:p>
        </p:txBody>
      </p:sp>
      <p:sp>
        <p:nvSpPr>
          <p:cNvPr id="25604" name="Rectangle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t>8</a:t>
            </a:fld>
            <a:endParaRPr lang="en-US" altLang="en-US" sz="1300" dirty="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a:solidFill>
              <a:srgbClr val="000000">
                <a:alpha val="100000"/>
              </a:srgbClr>
            </a:solidFill>
            <a:miter lim="800000"/>
          </a:ln>
        </p:spPr>
      </p:sp>
      <p:sp>
        <p:nvSpPr>
          <p:cNvPr id="33795" name="Notes Placeholder 2"/>
          <p:cNvSpPr>
            <a:spLocks noGrp="1"/>
          </p:cNvSpPr>
          <p:nvPr>
            <p:ph type="body" idx="1"/>
          </p:nvPr>
        </p:nvSpPr>
        <p:spPr>
          <a:noFill/>
          <a:ln>
            <a:noFill/>
          </a:ln>
        </p:spPr>
        <p:txBody>
          <a:bodyPr wrap="square" lIns="95571" tIns="47786" rIns="95571" bIns="47786" anchor="t" anchorCtr="0"/>
          <a:lstStyle/>
          <a:p>
            <a:pPr lvl="0"/>
            <a:endParaRPr lang="en-IN" altLang="en-US" dirty="0"/>
          </a:p>
        </p:txBody>
      </p:sp>
      <p:sp>
        <p:nvSpPr>
          <p:cNvPr id="33796" name="Slide Number Placeholder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t>11</a:t>
            </a:fld>
            <a:endParaRPr lang="en-US" altLang="en-US" sz="13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p:nvPr/>
        </p:nvSpPr>
        <p:spPr bwMode="ltGray">
          <a:xfrm>
            <a:off x="0" y="0"/>
            <a:ext cx="9144000" cy="385127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Rectangle 7"/>
          <p:cNvSpPr/>
          <p:nvPr/>
        </p:nvSpPr>
        <p:spPr bwMode="invGray">
          <a:xfrm>
            <a:off x="0" y="3846513"/>
            <a:ext cx="9144000" cy="333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Title 1"/>
          <p:cNvSpPr>
            <a:spLocks noGrp="1"/>
          </p:cNvSpPr>
          <p:nvPr>
            <p:ph type="ctrTitle"/>
          </p:nvPr>
        </p:nvSpPr>
        <p:spPr>
          <a:xfrm>
            <a:off x="685800" y="2516886"/>
            <a:ext cx="8077200" cy="1255014"/>
          </a:xfrm>
        </p:spPr>
        <p:txBody>
          <a:bodyPr tIns="0" bIns="0" anchor="t"/>
          <a:lstStyle>
            <a:lvl1pPr algn="l">
              <a:defRPr sz="4700" b="1"/>
            </a:lvl1pPr>
          </a:lstStyle>
          <a:p>
            <a:r>
              <a:rPr lang="en-US"/>
              <a:t>Click to edit Master title style</a:t>
            </a:r>
          </a:p>
        </p:txBody>
      </p:sp>
      <p:sp>
        <p:nvSpPr>
          <p:cNvPr id="3" name="Subtitle 2"/>
          <p:cNvSpPr>
            <a:spLocks noGrp="1"/>
          </p:cNvSpPr>
          <p:nvPr>
            <p:ph type="subTitle" idx="1"/>
          </p:nvPr>
        </p:nvSpPr>
        <p:spPr>
          <a:xfrm>
            <a:off x="685800" y="1371600"/>
            <a:ext cx="8077200" cy="1124712"/>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9" name="Date Placeholder 3"/>
          <p:cNvSpPr>
            <a:spLocks noGrp="1"/>
          </p:cNvSpPr>
          <p:nvPr>
            <p:ph type="dt" sz="half" idx="2"/>
          </p:nvPr>
        </p:nvSpPr>
        <p:spPr>
          <a:xfrm>
            <a:off x="457200" y="4857750"/>
            <a:ext cx="2133600" cy="206375"/>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EC94D35-6211-43BD-B408-D5D952B16D69}"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7 March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1" name="Footer Placeholder 4"/>
          <p:cNvSpPr>
            <a:spLocks noGrp="1"/>
          </p:cNvSpPr>
          <p:nvPr>
            <p:ph type="ftr" sz="quarter" idx="3"/>
          </p:nvPr>
        </p:nvSpPr>
        <p:spPr>
          <a:xfrm>
            <a:off x="2640013" y="4857750"/>
            <a:ext cx="5508625" cy="206375"/>
          </a:xfrm>
          <a:prstGeom prst="rect">
            <a:avLst/>
          </a:prstGeom>
        </p:spPr>
        <p:txBody>
          <a:bodyPr vert="horz" lIns="45720"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12" name="Slide Number Placeholder 5"/>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p>
            <a:pPr algn="r" eaLnBrk="1" hangingPunct="1">
              <a:buNone/>
            </a:pPr>
            <a:fld id="{9A0DB2DC-4C9A-4742-B13C-FB6460FD3503}" type="slidenum">
              <a:rPr lang="en-US" altLang="en-US" dirty="0">
                <a:solidFill>
                  <a:srgbClr val="FFFFFF"/>
                </a:solidFill>
              </a:rPr>
              <a:t>‹#›</a:t>
            </a:fld>
            <a:endParaRPr lang="en-US" alt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1211327-15BA-4BD0-B912-5123FD30C4C5}"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7 March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4" name="Rectangle 2"/>
          <p:cNvSpPr/>
          <p:nvPr/>
        </p:nvSpPr>
        <p:spPr bwMode="invGray">
          <a:xfrm>
            <a:off x="6599238" y="0"/>
            <a:ext cx="46038" cy="51435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Rectangle 7"/>
          <p:cNvSpPr/>
          <p:nvPr/>
        </p:nvSpPr>
        <p:spPr bwMode="ltGray">
          <a:xfrm>
            <a:off x="6648450" y="0"/>
            <a:ext cx="2514600" cy="51435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Vertical Title 1"/>
          <p:cNvSpPr>
            <a:spLocks noGrp="1"/>
          </p:cNvSpPr>
          <p:nvPr>
            <p:ph type="title" orient="vert"/>
          </p:nvPr>
        </p:nvSpPr>
        <p:spPr>
          <a:xfrm>
            <a:off x="6781800" y="205980"/>
            <a:ext cx="19050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p:cNvSpPr>
            <a:spLocks noGrp="1"/>
          </p:cNvSpPr>
          <p:nvPr>
            <p:ph type="dt" sz="half" idx="2"/>
          </p:nvPr>
        </p:nvSpPr>
        <p:spPr>
          <a:xfrm>
            <a:off x="457200" y="4857750"/>
            <a:ext cx="2133600" cy="206375"/>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E107291-5DD9-4478-A187-3DDBB6A38465}"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7 March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1" name="Footer Placeholder 4"/>
          <p:cNvSpPr>
            <a:spLocks noGrp="1"/>
          </p:cNvSpPr>
          <p:nvPr>
            <p:ph type="ftr" sz="quarter" idx="3"/>
          </p:nvPr>
        </p:nvSpPr>
        <p:spPr>
          <a:xfrm>
            <a:off x="2640013" y="4783138"/>
            <a:ext cx="3836988" cy="273050"/>
          </a:xfrm>
          <a:prstGeom prst="rect">
            <a:avLst/>
          </a:prstGeom>
        </p:spPr>
        <p:txBody>
          <a:bodyPr vert="horz" lIns="45720"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12" name="Slide Number Placeholder 5"/>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p>
            <a:pPr algn="r" eaLnBrk="1" hangingPunct="1">
              <a:buNone/>
            </a:pPr>
            <a:fld id="{9A0DB2DC-4C9A-4742-B13C-FB6460FD3503}" type="slidenum">
              <a:rPr lang="en-US" altLang="en-US" dirty="0"/>
              <a:t>‹#›</a:t>
            </a:fld>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586"/>
            <a:ext cx="8229600" cy="939546"/>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1211327-15BA-4BD0-B912-5123FD30C4C5}"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7 March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Rectangle 2"/>
          <p:cNvSpPr/>
          <p:nvPr/>
        </p:nvSpPr>
        <p:spPr bwMode="ltGray">
          <a:xfrm>
            <a:off x="0" y="0"/>
            <a:ext cx="9144000" cy="195262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Rectangle 7"/>
          <p:cNvSpPr/>
          <p:nvPr/>
        </p:nvSpPr>
        <p:spPr bwMode="invGray">
          <a:xfrm>
            <a:off x="0" y="1952625"/>
            <a:ext cx="9144000" cy="333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749808" y="89154"/>
            <a:ext cx="8013192" cy="1227582"/>
          </a:xfrm>
        </p:spPr>
        <p:txBody>
          <a:bodyPr tIns="0" rIns="91440" bIns="0" anchor="b"/>
          <a:lstStyle>
            <a:lvl1pPr algn="l">
              <a:defRPr sz="4700" b="1" cap="none" baseline="0"/>
            </a:lvl1pPr>
          </a:lstStyle>
          <a:p>
            <a:r>
              <a:rPr lang="en-US"/>
              <a:t>Click to edit Master title style</a:t>
            </a:r>
          </a:p>
        </p:txBody>
      </p:sp>
      <p:sp>
        <p:nvSpPr>
          <p:cNvPr id="3" name="Text Placeholder 2"/>
          <p:cNvSpPr>
            <a:spLocks noGrp="1"/>
          </p:cNvSpPr>
          <p:nvPr>
            <p:ph type="body" idx="1"/>
          </p:nvPr>
        </p:nvSpPr>
        <p:spPr>
          <a:xfrm>
            <a:off x="740664" y="1371600"/>
            <a:ext cx="8022336" cy="51435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3"/>
          <p:cNvSpPr>
            <a:spLocks noGrp="1"/>
          </p:cNvSpPr>
          <p:nvPr>
            <p:ph type="dt" sz="half" idx="2"/>
          </p:nvPr>
        </p:nvSpPr>
        <p:spPr>
          <a:xfrm>
            <a:off x="457200" y="4857750"/>
            <a:ext cx="2133600" cy="206375"/>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A53F2C6-109C-46C3-998D-A62958120859}"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7 March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1" name="Footer Placeholder 4"/>
          <p:cNvSpPr>
            <a:spLocks noGrp="1"/>
          </p:cNvSpPr>
          <p:nvPr>
            <p:ph type="ftr" sz="quarter" idx="3"/>
          </p:nvPr>
        </p:nvSpPr>
        <p:spPr>
          <a:xfrm>
            <a:off x="2640013" y="4857750"/>
            <a:ext cx="5508625" cy="206375"/>
          </a:xfrm>
          <a:prstGeom prst="rect">
            <a:avLst/>
          </a:prstGeom>
        </p:spPr>
        <p:txBody>
          <a:bodyPr vert="horz" lIns="45720"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12" name="Slide Number Placeholder 5"/>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p>
            <a:pPr algn="r" eaLnBrk="1" hangingPunct="1">
              <a:buNone/>
            </a:pPr>
            <a:fld id="{9A0DB2DC-4C9A-4742-B13C-FB6460FD3503}" type="slidenum">
              <a:rPr lang="en-US" altLang="en-US" dirty="0">
                <a:solidFill>
                  <a:srgbClr val="FFFFFF"/>
                </a:solidFill>
              </a:rPr>
              <a:t>‹#›</a:t>
            </a:fld>
            <a:endParaRPr lang="en-US" alt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0452"/>
            <a:ext cx="4038600" cy="3467862"/>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0452"/>
            <a:ext cx="4038600" cy="3467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1211327-15BA-4BD0-B912-5123FD30C4C5}"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7 March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4241"/>
            <a:ext cx="4040188"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37134"/>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274241"/>
            <a:ext cx="4041775"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37134"/>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1211327-15BA-4BD0-B912-5123FD30C4C5}"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7 March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8" name="Footer Placeholder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1211327-15BA-4BD0-B912-5123FD30C4C5}"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7 March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3" name="Date Placeholder 1"/>
          <p:cNvSpPr>
            <a:spLocks noGrp="1"/>
          </p:cNvSpPr>
          <p:nvPr>
            <p:ph type="dt" sz="half" idx="2"/>
          </p:nvPr>
        </p:nvSpPr>
        <p:spPr>
          <a:xfrm>
            <a:off x="457200" y="4857750"/>
            <a:ext cx="2133600" cy="206375"/>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7D027DA-329F-4BD0-AFA2-CF63BA1B78BD}"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7 March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8" name="Footer Placeholder 2"/>
          <p:cNvSpPr>
            <a:spLocks noGrp="1"/>
          </p:cNvSpPr>
          <p:nvPr>
            <p:ph type="ftr" sz="quarter" idx="3"/>
          </p:nvPr>
        </p:nvSpPr>
        <p:spPr>
          <a:xfrm>
            <a:off x="2640013" y="4857750"/>
            <a:ext cx="5508625" cy="206375"/>
          </a:xfrm>
          <a:prstGeom prst="rect">
            <a:avLst/>
          </a:prstGeom>
        </p:spPr>
        <p:txBody>
          <a:bodyPr vert="horz" lIns="45720"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9" name="Slide Number Placeholder 3"/>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p>
            <a:pPr algn="r" eaLnBrk="1" hangingPunct="1">
              <a:buNone/>
            </a:pPr>
            <a:fld id="{9A0DB2DC-4C9A-4742-B13C-FB6460FD3503}" type="slidenum">
              <a:rPr lang="en-US" altLang="en-US" dirty="0"/>
              <a:t>‹#›</a:t>
            </a:fld>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5" name="Rectangle 2"/>
          <p:cNvSpPr/>
          <p:nvPr/>
        </p:nvSpPr>
        <p:spPr bwMode="invGray">
          <a:xfrm>
            <a:off x="2855913" y="0"/>
            <a:ext cx="46038" cy="1090613"/>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Rectangle 7"/>
          <p:cNvSpPr/>
          <p:nvPr/>
        </p:nvSpPr>
        <p:spPr bwMode="invGray">
          <a:xfrm>
            <a:off x="2855913" y="0"/>
            <a:ext cx="46038" cy="1090613"/>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167838" y="114300"/>
            <a:ext cx="2523744" cy="733806"/>
          </a:xfrm>
        </p:spPr>
        <p:txBody>
          <a:bodyPr lIns="73152" bIns="0" anchor="b">
            <a:sp3d prstMaterial="matte"/>
          </a:bodyPr>
          <a:lstStyle>
            <a:lvl1pPr algn="l">
              <a:defRPr sz="2000" b="0"/>
            </a:lvl1pPr>
          </a:lstStyle>
          <a:p>
            <a:r>
              <a:rPr lang="en-US"/>
              <a:t>Click to edit Master title style</a:t>
            </a:r>
          </a:p>
        </p:txBody>
      </p:sp>
      <p:sp>
        <p:nvSpPr>
          <p:cNvPr id="3" name="Content Placeholder 2"/>
          <p:cNvSpPr>
            <a:spLocks noGrp="1"/>
          </p:cNvSpPr>
          <p:nvPr>
            <p:ph idx="1"/>
          </p:nvPr>
        </p:nvSpPr>
        <p:spPr>
          <a:xfrm>
            <a:off x="3019378" y="1307350"/>
            <a:ext cx="5920641" cy="34191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7838" y="1297514"/>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4"/>
          <p:cNvSpPr>
            <a:spLocks noGrp="1"/>
          </p:cNvSpPr>
          <p:nvPr>
            <p:ph type="dt" sz="half" idx="12"/>
          </p:nvPr>
        </p:nvSpPr>
        <p:spPr>
          <a:xfrm>
            <a:off x="457200" y="4857750"/>
            <a:ext cx="2133600" cy="206375"/>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7EB0282-29CC-4193-BB11-DFFB0ACA6D8F}"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7 March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1" name="Footer Placeholder 5"/>
          <p:cNvSpPr>
            <a:spLocks noGrp="1"/>
          </p:cNvSpPr>
          <p:nvPr>
            <p:ph type="ftr" sz="quarter" idx="3"/>
          </p:nvPr>
        </p:nvSpPr>
        <p:spPr>
          <a:xfrm>
            <a:off x="2640013" y="4857750"/>
            <a:ext cx="5508625" cy="206375"/>
          </a:xfrm>
          <a:prstGeom prst="rect">
            <a:avLst/>
          </a:prstGeom>
        </p:spPr>
        <p:txBody>
          <a:bodyPr vert="horz" lIns="45720"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12" name="Slide Number Placeholder 6"/>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p>
            <a:pPr algn="r" eaLnBrk="1" hangingPunct="1">
              <a:buNone/>
            </a:pPr>
            <a:fld id="{9A0DB2DC-4C9A-4742-B13C-FB6460FD3503}" type="slidenum">
              <a:rPr lang="en-US" altLang="en-US" dirty="0"/>
              <a:t>‹#›</a:t>
            </a:fld>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5" name="Rectangle 2"/>
          <p:cNvSpPr/>
          <p:nvPr/>
        </p:nvSpPr>
        <p:spPr>
          <a:xfrm>
            <a:off x="2855913" y="0"/>
            <a:ext cx="46038"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Rectangle 7"/>
          <p:cNvSpPr/>
          <p:nvPr/>
        </p:nvSpPr>
        <p:spPr bwMode="invGray">
          <a:xfrm>
            <a:off x="2855913" y="0"/>
            <a:ext cx="46038"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164592" y="116586"/>
            <a:ext cx="2525150" cy="733806"/>
          </a:xfrm>
        </p:spPr>
        <p:txBody>
          <a:bodyPr lIns="73152" bIns="0" anchor="b">
            <a:sp3d prstMaterial="matte"/>
          </a:bodyPr>
          <a:lstStyle>
            <a:lvl1pPr algn="l">
              <a:defRPr sz="2000" b="0"/>
            </a:lvl1pPr>
          </a:lstStyle>
          <a:p>
            <a:r>
              <a:rPr lang="en-US"/>
              <a:t>Click to edit Master title style</a:t>
            </a:r>
          </a:p>
        </p:txBody>
      </p:sp>
      <p:sp>
        <p:nvSpPr>
          <p:cNvPr id="3" name="Picture Placeholder 2"/>
          <p:cNvSpPr>
            <a:spLocks noGrp="1"/>
          </p:cNvSpPr>
          <p:nvPr>
            <p:ph type="pic" idx="1"/>
          </p:nvPr>
        </p:nvSpPr>
        <p:spPr>
          <a:xfrm>
            <a:off x="2903806" y="1113606"/>
            <a:ext cx="6247397" cy="4029894"/>
          </a:xfrm>
          <a:solidFill>
            <a:schemeClr val="bg2">
              <a:shade val="75000"/>
            </a:schemeClr>
          </a:solidFill>
        </p:spPr>
        <p:txBody>
          <a:bodyPr vert="horz" wrap="square" lIns="54864" tIns="9144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Click icon to add picture</a:t>
            </a:r>
          </a:p>
        </p:txBody>
      </p:sp>
      <p:sp>
        <p:nvSpPr>
          <p:cNvPr id="4" name="Text Placeholder 3"/>
          <p:cNvSpPr>
            <a:spLocks noGrp="1"/>
          </p:cNvSpPr>
          <p:nvPr>
            <p:ph type="body" sz="half" idx="2"/>
          </p:nvPr>
        </p:nvSpPr>
        <p:spPr>
          <a:xfrm>
            <a:off x="164592" y="1296162"/>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4"/>
          <p:cNvSpPr>
            <a:spLocks noGrp="1"/>
          </p:cNvSpPr>
          <p:nvPr>
            <p:ph type="dt" sz="half" idx="12"/>
          </p:nvPr>
        </p:nvSpPr>
        <p:spPr>
          <a:xfrm>
            <a:off x="165100" y="877888"/>
            <a:ext cx="2522538" cy="150813"/>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46D9099-BD1D-49CB-9168-7F95D56737F3}"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7 March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1" name="Footer Placeholder 5"/>
          <p:cNvSpPr>
            <a:spLocks noGrp="1"/>
          </p:cNvSpPr>
          <p:nvPr>
            <p:ph type="ftr" sz="quarter" idx="3"/>
          </p:nvPr>
        </p:nvSpPr>
        <p:spPr>
          <a:xfrm>
            <a:off x="3035300" y="877888"/>
            <a:ext cx="5194300" cy="150813"/>
          </a:xfrm>
          <a:prstGeom prst="rect">
            <a:avLst/>
          </a:prstGeom>
        </p:spPr>
        <p:txBody>
          <a:bodyPr vert="horz" lIns="45720" rIns="45720" bIns="0" rtlCol="0" anchor="b"/>
          <a:lstStyle>
            <a:lvl1pPr>
              <a:defRPr>
                <a:solidFill>
                  <a:schemeClr val="bg1">
                    <a:shade val="50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bg1">
                    <a:shade val="50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12" name="Slide Number Placeholder 6"/>
          <p:cNvSpPr>
            <a:spLocks noGrp="1"/>
          </p:cNvSpPr>
          <p:nvPr>
            <p:ph type="sldNum" sz="quarter" idx="4"/>
          </p:nvPr>
        </p:nvSpPr>
        <p:spPr>
          <a:xfrm>
            <a:off x="8339138" y="877888"/>
            <a:ext cx="733425" cy="150813"/>
          </a:xfrm>
          <a:prstGeom prst="rect">
            <a:avLst/>
          </a:prstGeom>
        </p:spPr>
        <p:txBody>
          <a:bodyPr vert="horz" wrap="square" lIns="91440" tIns="45720" rIns="91440" bIns="0" numCol="1" anchor="b" anchorCtr="0" compatLnSpc="1"/>
          <a:lstStyle/>
          <a:p>
            <a:pPr algn="r" eaLnBrk="1" hangingPunct="1">
              <a:buNone/>
            </a:pPr>
            <a:fld id="{9A0DB2DC-4C9A-4742-B13C-FB6460FD3503}" type="slidenum">
              <a:rPr lang="en-US" altLang="en-US" dirty="0"/>
              <a:t>‹#›</a:t>
            </a:fld>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invGray">
          <a:xfrm>
            <a:off x="0" y="1076325"/>
            <a:ext cx="9144000" cy="34925"/>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7" name="Rectangle 6"/>
          <p:cNvSpPr/>
          <p:nvPr/>
        </p:nvSpPr>
        <p:spPr bwMode="ltGray">
          <a:xfrm>
            <a:off x="0" y="0"/>
            <a:ext cx="9144000" cy="1074738"/>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Title Placeholder 1"/>
          <p:cNvSpPr>
            <a:spLocks noGrp="1"/>
          </p:cNvSpPr>
          <p:nvPr>
            <p:ph type="title"/>
          </p:nvPr>
        </p:nvSpPr>
        <p:spPr>
          <a:xfrm>
            <a:off x="457200" y="114300"/>
            <a:ext cx="8229600" cy="938213"/>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a:t>Click to edit Master title style</a:t>
            </a:r>
          </a:p>
        </p:txBody>
      </p:sp>
      <p:sp>
        <p:nvSpPr>
          <p:cNvPr id="1029" name="Text Placeholder 2"/>
          <p:cNvSpPr>
            <a:spLocks noGrp="1"/>
          </p:cNvSpPr>
          <p:nvPr>
            <p:ph type="body" idx="1"/>
          </p:nvPr>
        </p:nvSpPr>
        <p:spPr>
          <a:xfrm>
            <a:off x="457200" y="1331913"/>
            <a:ext cx="8229600" cy="3468687"/>
          </a:xfrm>
          <a:prstGeom prst="rect">
            <a:avLst/>
          </a:prstGeom>
          <a:noFill/>
          <a:ln w="9525">
            <a:noFill/>
          </a:ln>
        </p:spPr>
        <p:txBody>
          <a:bodyPr lIns="54864" tIns="91440"/>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457200" y="4857750"/>
            <a:ext cx="2133600" cy="206375"/>
          </a:xfrm>
          <a:prstGeom prst="rect">
            <a:avLst/>
          </a:prstGeom>
        </p:spPr>
        <p:txBody>
          <a:bodyPr vert="horz" lIns="109728" rIns="45720" bIns="0" rtlCol="0" anchor="b"/>
          <a:lstStyle>
            <a:lvl1pPr algn="l" eaLnBrk="1" latinLnBrk="0" hangingPunct="1">
              <a:defRPr kumimoji="0" sz="1200">
                <a:solidFill>
                  <a:schemeClr val="tx1">
                    <a:tint val="95000"/>
                  </a:schemeClr>
                </a:solidFill>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211327-15BA-4BD0-B912-5123FD30C4C5}"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7 March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3"/>
          </p:nvPr>
        </p:nvSpPr>
        <p:spPr>
          <a:xfrm>
            <a:off x="2640013" y="4857750"/>
            <a:ext cx="5508625" cy="206375"/>
          </a:xfrm>
          <a:prstGeom prst="rect">
            <a:avLst/>
          </a:prstGeom>
        </p:spPr>
        <p:txBody>
          <a:bodyPr vert="horz" lIns="45720" rIns="45720" bIns="0" rtlCol="0" anchor="b"/>
          <a:lstStyle>
            <a:lvl1pPr algn="l" eaLnBrk="1" latinLnBrk="0" hangingPunct="1">
              <a:defRPr kumimoji="0" sz="1200">
                <a:solidFill>
                  <a:schemeClr val="tx1">
                    <a:tint val="95000"/>
                  </a:schemeClr>
                </a:solidFill>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6" name="Slide Number Placeholder 5"/>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lvl1pPr algn="r">
              <a:defRPr sz="1200">
                <a:solidFill>
                  <a:srgbClr val="3F3F3F"/>
                </a:solidFill>
              </a:defRPr>
            </a:lvl1p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anose="020B0503020204020204" pitchFamily="34" charset="0"/>
        </a:defRPr>
      </a:lvl2pPr>
      <a:lvl3pPr algn="l" rtl="0" eaLnBrk="0" fontAlgn="base" hangingPunct="0">
        <a:spcBef>
          <a:spcPct val="0"/>
        </a:spcBef>
        <a:spcAft>
          <a:spcPct val="0"/>
        </a:spcAft>
        <a:defRPr sz="4500" b="1">
          <a:solidFill>
            <a:srgbClr val="FFC800"/>
          </a:solidFill>
          <a:latin typeface="Corbel" panose="020B0503020204020204" pitchFamily="34" charset="0"/>
        </a:defRPr>
      </a:lvl3pPr>
      <a:lvl4pPr algn="l" rtl="0" eaLnBrk="0" fontAlgn="base" hangingPunct="0">
        <a:spcBef>
          <a:spcPct val="0"/>
        </a:spcBef>
        <a:spcAft>
          <a:spcPct val="0"/>
        </a:spcAft>
        <a:defRPr sz="4500" b="1">
          <a:solidFill>
            <a:srgbClr val="FFC800"/>
          </a:solidFill>
          <a:latin typeface="Corbel" panose="020B0503020204020204" pitchFamily="34" charset="0"/>
        </a:defRPr>
      </a:lvl4pPr>
      <a:lvl5pPr algn="l" rtl="0" eaLnBrk="0" fontAlgn="base" hangingPunct="0">
        <a:spcBef>
          <a:spcPct val="0"/>
        </a:spcBef>
        <a:spcAft>
          <a:spcPct val="0"/>
        </a:spcAft>
        <a:defRPr sz="4500" b="1">
          <a:solidFill>
            <a:srgbClr val="FFC800"/>
          </a:solidFill>
          <a:latin typeface="Corbel" panose="020B0503020204020204" pitchFamily="34" charset="0"/>
        </a:defRPr>
      </a:lvl5pPr>
      <a:lvl6pPr marL="457200" algn="l" rtl="0" fontAlgn="base">
        <a:spcBef>
          <a:spcPct val="0"/>
        </a:spcBef>
        <a:spcAft>
          <a:spcPct val="0"/>
        </a:spcAft>
        <a:defRPr sz="4500" b="1">
          <a:solidFill>
            <a:srgbClr val="FFC800"/>
          </a:solidFill>
          <a:latin typeface="Corbel" panose="020B0503020204020204" pitchFamily="34" charset="0"/>
        </a:defRPr>
      </a:lvl6pPr>
      <a:lvl7pPr marL="914400" algn="l" rtl="0" fontAlgn="base">
        <a:spcBef>
          <a:spcPct val="0"/>
        </a:spcBef>
        <a:spcAft>
          <a:spcPct val="0"/>
        </a:spcAft>
        <a:defRPr sz="4500" b="1">
          <a:solidFill>
            <a:srgbClr val="FFC800"/>
          </a:solidFill>
          <a:latin typeface="Corbel" panose="020B0503020204020204" pitchFamily="34" charset="0"/>
        </a:defRPr>
      </a:lvl7pPr>
      <a:lvl8pPr marL="1371600" algn="l" rtl="0" fontAlgn="base">
        <a:spcBef>
          <a:spcPct val="0"/>
        </a:spcBef>
        <a:spcAft>
          <a:spcPct val="0"/>
        </a:spcAft>
        <a:defRPr sz="4500" b="1">
          <a:solidFill>
            <a:srgbClr val="FFC800"/>
          </a:solidFill>
          <a:latin typeface="Corbel" panose="020B0503020204020204" pitchFamily="34" charset="0"/>
        </a:defRPr>
      </a:lvl8pPr>
      <a:lvl9pPr marL="1828800" algn="l" rtl="0" fontAlgn="base">
        <a:spcBef>
          <a:spcPct val="0"/>
        </a:spcBef>
        <a:spcAft>
          <a:spcPct val="0"/>
        </a:spcAft>
        <a:defRPr sz="4500" b="1">
          <a:solidFill>
            <a:srgbClr val="FFC800"/>
          </a:solidFill>
          <a:latin typeface="Corbel" panose="020B0503020204020204" pitchFamily="34" charset="0"/>
        </a:defRPr>
      </a:lvl9pPr>
    </p:titleStyle>
    <p:bodyStyle>
      <a:lvl1pPr marL="438150" indent="-319405"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anose="05000000000000000000" pitchFamily="2" charset="2"/>
        <a:buChar char=""/>
        <a:defRPr sz="2800" kern="1200">
          <a:solidFill>
            <a:schemeClr val="tx1"/>
          </a:solidFill>
          <a:latin typeface="+mn-lt"/>
          <a:ea typeface="+mn-ea"/>
          <a:cs typeface="+mn-cs"/>
        </a:defRPr>
      </a:lvl2pPr>
      <a:lvl3pPr marL="995680" indent="-228600" algn="l" rtl="0" eaLnBrk="0" fontAlgn="base" hangingPunct="0">
        <a:spcBef>
          <a:spcPct val="20000"/>
        </a:spcBef>
        <a:spcAft>
          <a:spcPct val="0"/>
        </a:spcAft>
        <a:buClr>
          <a:srgbClr val="E66C7D"/>
        </a:buClr>
        <a:buFont typeface="Arial" panose="020B0604020202020204" pitchFamily="34" charset="0"/>
        <a:buChar char="▪"/>
        <a:defRPr sz="2400" kern="1200">
          <a:solidFill>
            <a:schemeClr val="tx1"/>
          </a:solidFill>
          <a:latin typeface="+mn-lt"/>
          <a:ea typeface="+mn-ea"/>
          <a:cs typeface="+mn-cs"/>
        </a:defRPr>
      </a:lvl3pPr>
      <a:lvl4pPr marL="1216025" indent="-182880" algn="l" rtl="0" eaLnBrk="0" fontAlgn="base" hangingPunct="0">
        <a:spcBef>
          <a:spcPct val="20000"/>
        </a:spcBef>
        <a:spcAft>
          <a:spcPct val="0"/>
        </a:spcAft>
        <a:buClr>
          <a:srgbClr val="6BB76D"/>
        </a:buClr>
        <a:buFont typeface="Arial" panose="020B0604020202020204" pitchFamily="34" charset="0"/>
        <a:buChar char="▪"/>
        <a:defRPr sz="2000" kern="1200">
          <a:solidFill>
            <a:schemeClr val="tx1"/>
          </a:solidFill>
          <a:latin typeface="+mn-lt"/>
          <a:ea typeface="+mn-ea"/>
          <a:cs typeface="+mn-cs"/>
        </a:defRPr>
      </a:lvl4pPr>
      <a:lvl5pPr marL="1425575" indent="-182880"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505"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30095"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390"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0140"/>
            <a:ext cx="9144000" cy="533400"/>
          </a:xfrm>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sz="2400" b="1" i="0" u="none" strike="noStrike" kern="1200" cap="none" spc="0" normalizeH="0" baseline="0" noProof="0" dirty="0">
                <a:ln>
                  <a:noFill/>
                </a:ln>
                <a:solidFill>
                  <a:srgbClr val="FFC800"/>
                </a:solidFill>
                <a:effectLst/>
                <a:uLnTx/>
                <a:uFillTx/>
                <a:latin typeface="+mj-lt"/>
                <a:ea typeface="+mj-ea"/>
                <a:cs typeface="+mj-cs"/>
              </a:rPr>
              <a:t>                UNIVERSITY COLLEGE OF ENGINEERING KANCHEEPURAM</a:t>
            </a:r>
            <a:br>
              <a:rPr kumimoji="0" lang="en-IN" sz="2400" b="1" i="0" u="none" strike="noStrike" kern="1200" cap="none" spc="0" normalizeH="0" baseline="0" noProof="0" dirty="0">
                <a:ln>
                  <a:noFill/>
                </a:ln>
                <a:solidFill>
                  <a:srgbClr val="FFC800"/>
                </a:solidFill>
                <a:effectLst/>
                <a:uLnTx/>
                <a:uFillTx/>
                <a:latin typeface="+mj-lt"/>
                <a:ea typeface="+mj-ea"/>
                <a:cs typeface="+mj-cs"/>
              </a:rPr>
            </a:br>
            <a:r>
              <a:rPr kumimoji="0" lang="en-US" altLang="en-IN" sz="2400" b="1" i="0" u="none" strike="noStrike" kern="1200" cap="none" spc="0" normalizeH="0" baseline="0" noProof="0" dirty="0">
                <a:ln>
                  <a:noFill/>
                </a:ln>
                <a:solidFill>
                  <a:srgbClr val="FFC800"/>
                </a:solidFill>
                <a:effectLst/>
                <a:uLnTx/>
                <a:uFillTx/>
                <a:latin typeface="+mj-lt"/>
                <a:ea typeface="+mj-ea"/>
                <a:cs typeface="+mj-cs"/>
              </a:rPr>
              <a:t>            </a:t>
            </a:r>
            <a:r>
              <a:rPr kumimoji="0" lang="en-IN" sz="2400" b="1" i="0" u="none" strike="noStrike" kern="1200" cap="none" spc="0" normalizeH="0" baseline="0" noProof="0" dirty="0">
                <a:ln>
                  <a:noFill/>
                </a:ln>
                <a:solidFill>
                  <a:srgbClr val="FFC800"/>
                </a:solidFill>
                <a:effectLst/>
                <a:uLnTx/>
                <a:uFillTx/>
                <a:latin typeface="+mj-lt"/>
                <a:ea typeface="+mj-ea"/>
                <a:cs typeface="+mj-cs"/>
              </a:rPr>
              <a:t>COMPUTER SCIENCE AND ENGINEERING</a:t>
            </a:r>
            <a:br>
              <a:rPr kumimoji="0" lang="en-IN" sz="2400" b="1" i="0" u="none" strike="noStrike" kern="1200" cap="none" spc="0" normalizeH="0" baseline="0" noProof="0" dirty="0">
                <a:ln>
                  <a:noFill/>
                </a:ln>
                <a:solidFill>
                  <a:srgbClr val="FFC800"/>
                </a:solidFill>
                <a:effectLst/>
                <a:uLnTx/>
                <a:uFillTx/>
                <a:latin typeface="+mj-lt"/>
                <a:ea typeface="+mj-ea"/>
                <a:cs typeface="+mj-cs"/>
              </a:rPr>
            </a:br>
            <a:r>
              <a:rPr kumimoji="0" lang="en-IN" sz="2400" b="1" i="0" u="none" strike="noStrike" kern="1200" cap="none" spc="0" normalizeH="0" baseline="0" noProof="0" dirty="0">
                <a:ln>
                  <a:noFill/>
                </a:ln>
                <a:solidFill>
                  <a:srgbClr val="FFC800"/>
                </a:solidFill>
                <a:effectLst/>
                <a:uLnTx/>
                <a:uFillTx/>
                <a:latin typeface="+mj-lt"/>
                <a:ea typeface="+mj-ea"/>
                <a:cs typeface="+mj-cs"/>
              </a:rPr>
              <a:t/>
            </a:r>
            <a:br>
              <a:rPr kumimoji="0" lang="en-IN" sz="2400" b="1" i="0" u="none" strike="noStrike" kern="1200" cap="none" spc="0" normalizeH="0" baseline="0" noProof="0" dirty="0">
                <a:ln>
                  <a:noFill/>
                </a:ln>
                <a:solidFill>
                  <a:srgbClr val="FFC800"/>
                </a:solidFill>
                <a:effectLst/>
                <a:uLnTx/>
                <a:uFillTx/>
                <a:latin typeface="+mj-lt"/>
                <a:ea typeface="+mj-ea"/>
                <a:cs typeface="+mj-cs"/>
              </a:rPr>
            </a:br>
            <a:r>
              <a:rPr kumimoji="0" lang="en-IN" sz="2400" b="1" i="0" u="none" strike="noStrike" kern="1200" cap="none" spc="0" normalizeH="0" baseline="0" noProof="0" dirty="0">
                <a:ln>
                  <a:noFill/>
                </a:ln>
                <a:solidFill>
                  <a:srgbClr val="FFC800"/>
                </a:solidFill>
                <a:effectLst/>
                <a:uLnTx/>
                <a:uFillTx/>
                <a:latin typeface="+mj-lt"/>
                <a:ea typeface="+mj-ea"/>
                <a:cs typeface="+mj-cs"/>
              </a:rPr>
              <a:t>  </a:t>
            </a:r>
            <a:endParaRPr kumimoji="0" lang="en-IN" sz="1600" b="1" i="0" u="none" strike="noStrike" kern="1200" cap="none" spc="0" normalizeH="0" baseline="0" noProof="0" dirty="0">
              <a:ln>
                <a:noFill/>
              </a:ln>
              <a:solidFill>
                <a:srgbClr val="FFC800"/>
              </a:solidFill>
              <a:effectLst/>
              <a:uLnTx/>
              <a:uFillTx/>
              <a:latin typeface="+mj-lt"/>
              <a:ea typeface="+mj-ea"/>
              <a:cs typeface="+mj-cs"/>
            </a:endParaRPr>
          </a:p>
        </p:txBody>
      </p:sp>
      <p:sp>
        <p:nvSpPr>
          <p:cNvPr id="5" name="Footer Placeholder 4"/>
          <p:cNvSpPr txBox="1">
            <a:spLocks noGrp="1"/>
          </p:cNvSpPr>
          <p:nvPr>
            <p:ph type="ftr" sz="quarter" idx="11"/>
          </p:nvPr>
        </p:nvSpPr>
        <p:spPr>
          <a:xfrm>
            <a:off x="158750" y="1200150"/>
            <a:ext cx="8785225" cy="533400"/>
          </a:xfrm>
          <a:noFill/>
        </p:spPr>
        <p:txBody>
          <a:bodyPr vert="horz" lIns="45720" rIns="45720" bIns="0" rtlCol="0" anchor="b"/>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  MAIN PROJECT </a:t>
            </a:r>
            <a:r>
              <a:rPr kumimoji="0" lang="en-US" sz="2000" b="1" i="0" u="none" strike="noStrike" kern="1200" cap="none" spc="0" normalizeH="0" baseline="0" noProof="0" dirty="0" smtClean="0">
                <a:ln>
                  <a:noFill/>
                </a:ln>
                <a:solidFill>
                  <a:schemeClr val="tx1">
                    <a:tint val="95000"/>
                  </a:schemeClr>
                </a:solidFill>
                <a:effectLst/>
                <a:uLnTx/>
                <a:uFillTx/>
                <a:latin typeface="Arial" panose="020B0604020202020204" pitchFamily="34" charset="0"/>
                <a:ea typeface="+mn-ea"/>
                <a:cs typeface="Arial" panose="020B0604020202020204" pitchFamily="34" charset="0"/>
              </a:rPr>
              <a:t>– FIRST</a:t>
            </a:r>
            <a:r>
              <a:rPr kumimoji="0" lang="en-US" sz="2000" b="1" i="0" u="none" strike="noStrike" kern="1200" cap="none" spc="0" normalizeH="0" noProof="0" dirty="0" smtClean="0">
                <a:ln>
                  <a:noFill/>
                </a:ln>
                <a:solidFill>
                  <a:schemeClr val="tx1">
                    <a:tint val="95000"/>
                  </a:schemeClr>
                </a:solidFill>
                <a:effectLst/>
                <a:uLnTx/>
                <a:uFillTx/>
                <a:latin typeface="Arial" panose="020B0604020202020204" pitchFamily="34" charset="0"/>
                <a:ea typeface="+mn-ea"/>
                <a:cs typeface="Arial" panose="020B0604020202020204" pitchFamily="34" charset="0"/>
              </a:rPr>
              <a:t> </a:t>
            </a:r>
            <a:r>
              <a:rPr kumimoji="0" lang="en-US" sz="2000" b="1" i="0" u="none" strike="noStrike" kern="1200" cap="none" spc="0" normalizeH="0" baseline="0" noProof="0" dirty="0" smtClean="0">
                <a:ln>
                  <a:noFill/>
                </a:ln>
                <a:solidFill>
                  <a:schemeClr val="tx1">
                    <a:tint val="95000"/>
                  </a:schemeClr>
                </a:solidFill>
                <a:effectLst/>
                <a:uLnTx/>
                <a:uFillTx/>
                <a:latin typeface="Arial" panose="020B0604020202020204" pitchFamily="34" charset="0"/>
                <a:ea typeface="+mn-ea"/>
                <a:cs typeface="Arial" panose="020B0604020202020204" pitchFamily="34" charset="0"/>
              </a:rPr>
              <a:t>REVIEW</a:t>
            </a:r>
            <a:endParaRPr kumimoji="0" lang="en-US" sz="2000" b="1"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0244" name="Slide Number Placeholder 5"/>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rgbClr val="3F3F3F"/>
                </a:solidFill>
              </a:rPr>
              <a:t>1</a:t>
            </a:fld>
            <a:endParaRPr lang="en-US" altLang="en-US" sz="1200" dirty="0">
              <a:solidFill>
                <a:srgbClr val="3F3F3F"/>
              </a:solidFill>
            </a:endParaRPr>
          </a:p>
        </p:txBody>
      </p:sp>
      <p:sp>
        <p:nvSpPr>
          <p:cNvPr id="6" name="Rectangle 5"/>
          <p:cNvSpPr/>
          <p:nvPr/>
        </p:nvSpPr>
        <p:spPr>
          <a:xfrm>
            <a:off x="255905" y="2003425"/>
            <a:ext cx="8632825" cy="3060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dirty="0">
                <a:ln>
                  <a:noFill/>
                </a:ln>
                <a:solidFill>
                  <a:srgbClr val="002060"/>
                </a:solidFill>
                <a:effectLst/>
                <a:uLnTx/>
                <a:uFillTx/>
                <a:latin typeface="+mn-lt"/>
                <a:ea typeface="+mn-ea"/>
                <a:cs typeface="+mn-cs"/>
              </a:rPr>
              <a:t> </a:t>
            </a:r>
            <a:r>
              <a:rPr kumimoji="0" lang="en-US" sz="2400" b="1" i="0" u="none" strike="noStrike" kern="1200" cap="none" spc="0" normalizeH="0" baseline="0" noProof="0" dirty="0" smtClean="0">
                <a:ln>
                  <a:noFill/>
                </a:ln>
                <a:solidFill>
                  <a:srgbClr val="002060"/>
                </a:solidFill>
                <a:effectLst/>
                <a:uLnTx/>
                <a:uFillTx/>
                <a:latin typeface="+mn-lt"/>
                <a:ea typeface="+mn-ea"/>
                <a:cs typeface="+mn-cs"/>
              </a:rPr>
              <a:t>       </a:t>
            </a:r>
            <a:r>
              <a:rPr lang="en-US" sz="2400" b="1" dirty="0" smtClean="0">
                <a:solidFill>
                  <a:srgbClr val="002060"/>
                </a:solidFill>
              </a:rPr>
              <a:t>                   </a:t>
            </a:r>
            <a:r>
              <a:rPr kumimoji="0" lang="en-US" sz="2400" b="1" i="0" u="none" strike="noStrike" kern="1200" cap="none" spc="0" normalizeH="0" baseline="0" noProof="0" dirty="0" smtClean="0">
                <a:ln>
                  <a:noFill/>
                </a:ln>
                <a:solidFill>
                  <a:srgbClr val="002060"/>
                </a:solidFill>
                <a:effectLst/>
                <a:uLnTx/>
                <a:uFillTx/>
                <a:latin typeface="+mn-lt"/>
                <a:ea typeface="+mn-ea"/>
                <a:cs typeface="+mn-cs"/>
              </a:rPr>
              <a:t>STOCHASTIC</a:t>
            </a:r>
            <a:r>
              <a:rPr kumimoji="0" lang="en-US" sz="2400" b="1" i="0" u="none" strike="noStrike" kern="1200" cap="none" spc="0" normalizeH="0" noProof="0" dirty="0" smtClean="0">
                <a:ln>
                  <a:noFill/>
                </a:ln>
                <a:solidFill>
                  <a:srgbClr val="002060"/>
                </a:solidFill>
                <a:effectLst/>
                <a:uLnTx/>
                <a:uFillTx/>
                <a:latin typeface="+mn-lt"/>
                <a:ea typeface="+mn-ea"/>
                <a:cs typeface="+mn-cs"/>
              </a:rPr>
              <a:t> GRADIENT DESCENT BASED</a:t>
            </a:r>
            <a:r>
              <a:rPr kumimoji="0" lang="en-US" sz="2400" b="1" i="0" u="none" strike="noStrike" kern="1200" cap="none" spc="0" normalizeH="0" baseline="0" noProof="0" dirty="0" smtClean="0">
                <a:ln>
                  <a:noFill/>
                </a:ln>
                <a:solidFill>
                  <a:srgbClr val="002060"/>
                </a:solidFill>
                <a:effectLst/>
                <a:uLnTx/>
                <a:uFillTx/>
                <a:latin typeface="+mn-lt"/>
                <a:ea typeface="+mn-ea"/>
                <a:cs typeface="+mn-cs"/>
              </a:rPr>
              <a:t> </a:t>
            </a:r>
          </a:p>
          <a:p>
            <a:pPr marL="0" marR="0" lvl="0" indent="0" algn="just"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dirty="0" smtClean="0">
                <a:ln>
                  <a:noFill/>
                </a:ln>
                <a:solidFill>
                  <a:srgbClr val="002060"/>
                </a:solidFill>
                <a:effectLst/>
                <a:uLnTx/>
                <a:uFillTx/>
                <a:latin typeface="+mn-lt"/>
                <a:ea typeface="+mn-ea"/>
                <a:cs typeface="+mn-cs"/>
              </a:rPr>
              <a:t>           HATE SPEECH DETECTION IN SOCIAL NETWORKS</a:t>
            </a: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BATCH </a:t>
            </a:r>
            <a:r>
              <a:rPr kumimoji="0" lang="en-US" sz="2000" b="1" i="0" u="none" strike="noStrike" kern="1200" cap="none" spc="0" normalizeH="0" baseline="0" noProof="0" dirty="0" smtClean="0">
                <a:ln>
                  <a:noFill/>
                </a:ln>
                <a:solidFill>
                  <a:srgbClr val="002060"/>
                </a:solidFill>
                <a:effectLst/>
                <a:uLnTx/>
                <a:uFillTx/>
                <a:latin typeface="+mn-lt"/>
                <a:ea typeface="+mn-ea"/>
                <a:cs typeface="+mn-cs"/>
              </a:rPr>
              <a:t>MEMBERS :</a:t>
            </a: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1.</a:t>
            </a:r>
            <a:r>
              <a:rPr kumimoji="0" lang="en-US" sz="2000" b="1" i="0" u="none" strike="noStrike" kern="1200" cap="none" spc="0" normalizeH="0" noProof="0" dirty="0" smtClean="0">
                <a:ln>
                  <a:noFill/>
                </a:ln>
                <a:solidFill>
                  <a:srgbClr val="002060"/>
                </a:solidFill>
                <a:effectLst/>
                <a:uLnTx/>
                <a:uFillTx/>
                <a:latin typeface="+mn-lt"/>
                <a:ea typeface="+mn-ea"/>
                <a:cs typeface="+mn-cs"/>
              </a:rPr>
              <a:t> </a:t>
            </a:r>
            <a:r>
              <a:rPr kumimoji="0" lang="en-US" sz="2000" b="1" i="0" u="none" strike="noStrike" kern="1200" cap="none" spc="0" normalizeH="0" baseline="0" noProof="0" dirty="0" smtClean="0">
                <a:ln>
                  <a:noFill/>
                </a:ln>
                <a:solidFill>
                  <a:srgbClr val="002060"/>
                </a:solidFill>
                <a:effectLst/>
                <a:uLnTx/>
                <a:uFillTx/>
                <a:latin typeface="+mn-lt"/>
                <a:ea typeface="+mn-ea"/>
                <a:cs typeface="+mn-cs"/>
              </a:rPr>
              <a:t>GOKUL </a:t>
            </a:r>
            <a:r>
              <a:rPr kumimoji="0" lang="en-US" sz="2000" b="1" i="0" u="none" strike="noStrike" kern="1200" cap="none" spc="0" normalizeH="0" baseline="0" noProof="0" dirty="0">
                <a:ln>
                  <a:noFill/>
                </a:ln>
                <a:solidFill>
                  <a:srgbClr val="002060"/>
                </a:solidFill>
                <a:effectLst/>
                <a:uLnTx/>
                <a:uFillTx/>
                <a:latin typeface="+mn-lt"/>
                <a:ea typeface="+mn-ea"/>
                <a:cs typeface="+mn-cs"/>
              </a:rPr>
              <a:t>S (513419104015</a:t>
            </a:r>
            <a:r>
              <a:rPr kumimoji="0" lang="en-US" sz="20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2</a:t>
            </a:r>
            <a:r>
              <a:rPr lang="en-US" sz="2000" b="1" noProof="0" dirty="0">
                <a:ln>
                  <a:noFill/>
                </a:ln>
                <a:solidFill>
                  <a:srgbClr val="002060"/>
                </a:solidFill>
                <a:effectLst/>
                <a:uLnTx/>
                <a:uFillTx/>
                <a:sym typeface="+mn-ea"/>
              </a:rPr>
              <a:t>  HARIPRAKASH M</a:t>
            </a:r>
            <a:r>
              <a:rPr kumimoji="0" lang="en-US" sz="2000" b="1" i="0" u="none" strike="noStrike" kern="1200" cap="none" spc="0" normalizeH="0" baseline="0" noProof="0" dirty="0">
                <a:ln>
                  <a:noFill/>
                </a:ln>
                <a:solidFill>
                  <a:srgbClr val="002060"/>
                </a:solidFill>
                <a:effectLst/>
                <a:uLnTx/>
                <a:uFillTx/>
                <a:latin typeface="+mn-lt"/>
                <a:ea typeface="+mn-ea"/>
                <a:cs typeface="+mn-cs"/>
              </a:rPr>
              <a:t> (513419104017)</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3.KISHORE KUMAR M (513419104023)</a:t>
            </a:r>
          </a:p>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                                                                                        </a:t>
            </a:r>
            <a:r>
              <a:rPr kumimoji="0" lang="en-US" sz="2000" b="1" i="0" u="none" strike="noStrike" kern="1200" cap="none" spc="0" normalizeH="0" baseline="0" noProof="0" dirty="0" smtClean="0">
                <a:ln>
                  <a:noFill/>
                </a:ln>
                <a:solidFill>
                  <a:srgbClr val="002060"/>
                </a:solidFill>
                <a:effectLst/>
                <a:uLnTx/>
                <a:uFillTx/>
                <a:latin typeface="+mn-lt"/>
                <a:ea typeface="+mn-ea"/>
                <a:cs typeface="+mn-cs"/>
              </a:rPr>
              <a:t> </a:t>
            </a:r>
            <a:r>
              <a:rPr kumimoji="0" lang="en-US" sz="2000" b="1" i="0" u="none" strike="noStrike" kern="1200" cap="none" spc="0" normalizeH="0" baseline="0" noProof="0" dirty="0">
                <a:ln>
                  <a:noFill/>
                </a:ln>
                <a:solidFill>
                  <a:srgbClr val="002060"/>
                </a:solidFill>
                <a:effectLst/>
                <a:uLnTx/>
                <a:uFillTx/>
                <a:latin typeface="+mn-lt"/>
                <a:ea typeface="+mn-ea"/>
                <a:cs typeface="+mn-cs"/>
              </a:rPr>
              <a:t>GUIDED BY –</a:t>
            </a:r>
            <a:r>
              <a:rPr kumimoji="0" lang="en-US" sz="2000" b="1" i="0" u="none" strike="noStrike" kern="1200" cap="none" spc="0" normalizeH="0" baseline="0" noProof="0" dirty="0" err="1">
                <a:ln>
                  <a:noFill/>
                </a:ln>
                <a:solidFill>
                  <a:srgbClr val="002060"/>
                </a:solidFill>
                <a:effectLst/>
                <a:uLnTx/>
                <a:uFillTx/>
                <a:latin typeface="+mn-lt"/>
                <a:ea typeface="+mn-ea"/>
                <a:cs typeface="+mn-cs"/>
              </a:rPr>
              <a:t>Mrs.T.Kala</a:t>
            </a:r>
            <a:r>
              <a:rPr kumimoji="0" lang="en-US" sz="2000" b="1" i="0" u="none" strike="noStrike" kern="1200" cap="none" spc="0" normalizeH="0" baseline="0" noProof="0" dirty="0">
                <a:ln>
                  <a:noFill/>
                </a:ln>
                <a:solidFill>
                  <a:srgbClr val="002060"/>
                </a:solidFill>
                <a:effectLst/>
                <a:uLnTx/>
                <a:uFillTx/>
                <a:latin typeface="+mn-lt"/>
                <a:ea typeface="+mn-ea"/>
                <a:cs typeface="+mn-cs"/>
              </a:rPr>
              <a:t> </a:t>
            </a:r>
            <a:r>
              <a:rPr kumimoji="0" lang="en-US" sz="2000" b="1" i="0" u="none" strike="noStrike" kern="1200" cap="none" spc="0" normalizeH="0" baseline="0" noProof="0" dirty="0" smtClean="0">
                <a:ln>
                  <a:noFill/>
                </a:ln>
                <a:solidFill>
                  <a:srgbClr val="002060"/>
                </a:solidFill>
                <a:effectLst/>
                <a:uLnTx/>
                <a:uFillTx/>
                <a:latin typeface="+mn-lt"/>
                <a:ea typeface="+mn-ea"/>
                <a:cs typeface="+mn-cs"/>
              </a:rPr>
              <a:t>M.E(</a:t>
            </a:r>
            <a:r>
              <a:rPr kumimoji="0" lang="en-US" sz="2000" b="1" i="0" u="none" strike="noStrike" kern="1200" cap="none" spc="0" normalizeH="0" baseline="0" noProof="0" dirty="0" err="1" smtClean="0">
                <a:ln>
                  <a:noFill/>
                </a:ln>
                <a:solidFill>
                  <a:srgbClr val="002060"/>
                </a:solidFill>
                <a:effectLst/>
                <a:uLnTx/>
                <a:uFillTx/>
                <a:latin typeface="+mn-lt"/>
                <a:ea typeface="+mn-ea"/>
                <a:cs typeface="+mn-cs"/>
              </a:rPr>
              <a:t>Ph.d</a:t>
            </a:r>
            <a:r>
              <a:rPr kumimoji="0" lang="en-US" sz="20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Assistant Professor, Dept. of CSE</a:t>
            </a:r>
            <a:r>
              <a:rPr kumimoji="0" lang="en-US" sz="24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a:t>
            </a:r>
            <a:endParaRPr kumimoji="0" 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pic>
        <p:nvPicPr>
          <p:cNvPr id="10246" name="Picture 3"/>
          <p:cNvPicPr>
            <a:picLocks noChangeAspect="1"/>
          </p:cNvPicPr>
          <p:nvPr/>
        </p:nvPicPr>
        <p:blipFill>
          <a:blip r:embed="rId3"/>
          <a:stretch>
            <a:fillRect/>
          </a:stretch>
        </p:blipFill>
        <p:spPr>
          <a:xfrm>
            <a:off x="0" y="0"/>
            <a:ext cx="1066800" cy="1103313"/>
          </a:xfrm>
          <a:prstGeom prst="rect">
            <a:avLst/>
          </a:prstGeom>
          <a:noFill/>
          <a:ln w="9525">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SYSTEM REQUIREMENTS </a:t>
            </a:r>
          </a:p>
        </p:txBody>
      </p:sp>
      <p:sp>
        <p:nvSpPr>
          <p:cNvPr id="2" name="Text Placeholder 1"/>
          <p:cNvSpPr>
            <a:spLocks noGrp="1"/>
          </p:cNvSpPr>
          <p:nvPr>
            <p:ph type="body" idx="1"/>
          </p:nvPr>
        </p:nvSpPr>
        <p:spPr>
          <a:xfrm>
            <a:off x="457200" y="1274763"/>
            <a:ext cx="4040188" cy="536575"/>
          </a:xfrm>
        </p:spPr>
        <p:txBody>
          <a:bodyPr vert="horz" wrap="square" lIns="146304" tIns="91440" rIns="91440" bIns="45720" numCol="1" anchor="ctr" anchorCtr="0" compatLnSpc="1"/>
          <a:lstStyle/>
          <a:p>
            <a:pPr marL="0"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defRPr/>
            </a:pPr>
            <a:r>
              <a:rPr kumimoji="0" lang="en-US" sz="2000" b="1" i="0" u="none" strike="noStrike" kern="1200" cap="all" spc="0" normalizeH="0" baseline="0" noProof="0" dirty="0">
                <a:ln>
                  <a:noFill/>
                </a:ln>
                <a:solidFill>
                  <a:schemeClr val="tx1"/>
                </a:solidFill>
                <a:effectLst/>
                <a:uLnTx/>
                <a:uFillTx/>
                <a:ea typeface="+mn-ea"/>
                <a:cs typeface="+mn-lt"/>
              </a:rPr>
              <a:t>Software </a:t>
            </a:r>
            <a:r>
              <a:rPr kumimoji="0" lang="en-IN" sz="2000" b="1" i="0" u="none" strike="noStrike" kern="1200" cap="all" spc="0" normalizeH="0" baseline="0" noProof="0" dirty="0">
                <a:ln>
                  <a:noFill/>
                </a:ln>
                <a:solidFill>
                  <a:schemeClr val="tx1"/>
                </a:solidFill>
                <a:effectLst/>
                <a:uLnTx/>
                <a:uFillTx/>
                <a:ea typeface="+mn-ea"/>
                <a:cs typeface="+mn-lt"/>
              </a:rPr>
              <a:t>Requirements</a:t>
            </a:r>
            <a:r>
              <a:rPr kumimoji="0" lang="en-IN" sz="2000" b="1" i="0" u="none" strike="noStrike" kern="1200" cap="all"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defRPr/>
            </a:pPr>
            <a:endParaRPr kumimoji="0" lang="en-IN" sz="2000" b="1" i="0" u="none" strike="noStrike" kern="1200" cap="all" spc="0" normalizeH="0" baseline="0" noProof="0" dirty="0">
              <a:ln>
                <a:noFill/>
              </a:ln>
              <a:solidFill>
                <a:schemeClr val="tx1"/>
              </a:solidFill>
              <a:effectLst/>
              <a:uLnTx/>
              <a:uFillTx/>
              <a:latin typeface="+mn-lt"/>
              <a:ea typeface="+mn-ea"/>
              <a:cs typeface="+mn-cs"/>
            </a:endParaRPr>
          </a:p>
        </p:txBody>
      </p:sp>
      <p:sp>
        <p:nvSpPr>
          <p:cNvPr id="29700" name="Rectangle 3"/>
          <p:cNvSpPr>
            <a:spLocks noGrp="1"/>
          </p:cNvSpPr>
          <p:nvPr>
            <p:ph sz="half" idx="2"/>
          </p:nvPr>
        </p:nvSpPr>
        <p:spPr>
          <a:xfrm>
            <a:off x="457200" y="1837055"/>
            <a:ext cx="4040505" cy="2437130"/>
          </a:xfrm>
        </p:spPr>
        <p:txBody>
          <a:bodyPr vert="horz" wrap="square" lIns="54864" tIns="91440" rIns="91440" bIns="45720" anchor="t" anchorCtr="0"/>
          <a:lstStyle/>
          <a:p>
            <a:pPr marL="424180" indent="-342900">
              <a:buSzPct val="80000"/>
            </a:pPr>
            <a:r>
              <a:rPr lang="en-US" altLang="en-US" sz="2000" kern="1200" dirty="0">
                <a:solidFill>
                  <a:schemeClr val="tx1"/>
                </a:solidFill>
                <a:latin typeface="Times New Roman" pitchFamily="18" charset="0"/>
                <a:cs typeface="Times New Roman" pitchFamily="18" charset="0"/>
              </a:rPr>
              <a:t>Python</a:t>
            </a:r>
          </a:p>
          <a:p>
            <a:pPr marL="424180" indent="-342900">
              <a:buSzPct val="80000"/>
            </a:pPr>
            <a:endParaRPr lang="en-US" altLang="en-US" sz="2000" kern="1200" dirty="0">
              <a:solidFill>
                <a:schemeClr val="tx1"/>
              </a:solidFill>
              <a:latin typeface="Times New Roman" pitchFamily="18" charset="0"/>
              <a:cs typeface="Times New Roman" pitchFamily="18" charset="0"/>
            </a:endParaRPr>
          </a:p>
          <a:p>
            <a:pPr marL="424180" indent="-342900">
              <a:buSzPct val="80000"/>
            </a:pPr>
            <a:r>
              <a:rPr lang="en-US" altLang="en-US" sz="2000" kern="1200" dirty="0">
                <a:solidFill>
                  <a:schemeClr val="tx1"/>
                </a:solidFill>
                <a:latin typeface="Times New Roman" pitchFamily="18" charset="0"/>
                <a:cs typeface="Times New Roman" pitchFamily="18" charset="0"/>
              </a:rPr>
              <a:t>Prefered IDE</a:t>
            </a:r>
          </a:p>
          <a:p>
            <a:pPr marL="424180" indent="-342900">
              <a:buSzPct val="80000"/>
            </a:pPr>
            <a:endParaRPr lang="en-US" altLang="en-US" sz="2000" kern="1200" dirty="0">
              <a:solidFill>
                <a:schemeClr val="tx1"/>
              </a:solidFill>
              <a:latin typeface="Times New Roman" pitchFamily="18" charset="0"/>
              <a:cs typeface="Times New Roman" pitchFamily="18" charset="0"/>
            </a:endParaRPr>
          </a:p>
          <a:p>
            <a:pPr marL="424180" indent="-342900">
              <a:buSzPct val="80000"/>
            </a:pPr>
            <a:r>
              <a:rPr lang="en-US" altLang="en-US" sz="2000" kern="1200" dirty="0">
                <a:solidFill>
                  <a:schemeClr val="tx1"/>
                </a:solidFill>
                <a:latin typeface="Times New Roman" pitchFamily="18" charset="0"/>
                <a:cs typeface="Times New Roman" pitchFamily="18" charset="0"/>
              </a:rPr>
              <a:t>Necessary Modules</a:t>
            </a:r>
          </a:p>
        </p:txBody>
      </p:sp>
      <p:sp>
        <p:nvSpPr>
          <p:cNvPr id="4" name="Text Placeholder 3"/>
          <p:cNvSpPr>
            <a:spLocks noGrp="1"/>
          </p:cNvSpPr>
          <p:nvPr>
            <p:ph type="body" sz="quarter" idx="3"/>
          </p:nvPr>
        </p:nvSpPr>
        <p:spPr>
          <a:xfrm>
            <a:off x="4645025" y="1274763"/>
            <a:ext cx="4041775" cy="536575"/>
          </a:xfrm>
        </p:spPr>
        <p:txBody>
          <a:bodyPr vert="horz" wrap="square" lIns="146304" tIns="91440" rIns="91440" bIns="45720" numCol="1" anchor="ctr" anchorCtr="0" compatLnSpc="1"/>
          <a:lstStyle/>
          <a:p>
            <a:pPr marL="0"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defRPr/>
            </a:pPr>
            <a:r>
              <a:rPr kumimoji="0" lang="en-US" sz="2000" i="0" u="none" strike="noStrike" kern="1200" cap="all" spc="0" normalizeH="0" baseline="0" noProof="0" dirty="0">
                <a:ln>
                  <a:noFill/>
                </a:ln>
                <a:solidFill>
                  <a:schemeClr val="tx1"/>
                </a:solidFill>
                <a:effectLst/>
                <a:uLnTx/>
                <a:uFillTx/>
                <a:latin typeface="+mn-lt"/>
                <a:ea typeface="+mn-ea"/>
                <a:cs typeface="Times New Roman" panose="02020603050405020304" pitchFamily="18" charset="0"/>
              </a:rPr>
              <a:t>Hardware Requirements</a:t>
            </a:r>
            <a:r>
              <a:rPr kumimoji="0" lang="en-US" sz="2000" b="1" i="0" u="none" strike="noStrike" kern="1200" cap="all" spc="0" normalizeH="0" baseline="0" noProof="0" dirty="0">
                <a:ln>
                  <a:noFill/>
                </a:ln>
                <a:solidFill>
                  <a:schemeClr val="tx1"/>
                </a:solidFill>
                <a:effectLst/>
                <a:uLnTx/>
                <a:uFillTx/>
                <a:latin typeface="+mn-lt"/>
                <a:ea typeface="+mn-ea"/>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defRPr/>
            </a:pPr>
            <a:endParaRPr kumimoji="0" lang="en-IN" sz="2000" b="1" i="0" u="none" strike="noStrike" kern="1200" cap="all" spc="0" normalizeH="0" baseline="0" noProof="0" dirty="0">
              <a:ln>
                <a:noFill/>
              </a:ln>
              <a:solidFill>
                <a:schemeClr val="tx1"/>
              </a:solidFill>
              <a:effectLst/>
              <a:uLnTx/>
              <a:uFillTx/>
              <a:latin typeface="+mn-lt"/>
              <a:ea typeface="+mn-ea"/>
              <a:cs typeface="+mn-cs"/>
            </a:endParaRPr>
          </a:p>
        </p:txBody>
      </p:sp>
      <p:sp>
        <p:nvSpPr>
          <p:cNvPr id="29702" name="Content Placeholder 4"/>
          <p:cNvSpPr>
            <a:spLocks noGrp="1"/>
          </p:cNvSpPr>
          <p:nvPr>
            <p:ph sz="quarter" idx="4"/>
          </p:nvPr>
        </p:nvSpPr>
        <p:spPr/>
        <p:txBody>
          <a:bodyPr vert="horz" wrap="square" lIns="54864" tIns="91440" rIns="91440" bIns="45720" anchor="t" anchorCtr="0"/>
          <a:lstStyle/>
          <a:p>
            <a:pPr>
              <a:buSzPct val="80000"/>
            </a:pPr>
            <a:r>
              <a:rPr lang="en-US" altLang="en-IN" sz="2000" kern="1200" dirty="0">
                <a:latin typeface="Times New Roman" pitchFamily="18" charset="0"/>
                <a:cs typeface="Times New Roman" pitchFamily="18" charset="0"/>
              </a:rPr>
              <a:t>LAPTOP WITH </a:t>
            </a:r>
            <a:r>
              <a:rPr lang="en-US" altLang="en-IN" sz="2000" kern="1200" dirty="0" smtClean="0">
                <a:latin typeface="Times New Roman" pitchFamily="18" charset="0"/>
                <a:cs typeface="Times New Roman" pitchFamily="18" charset="0"/>
              </a:rPr>
              <a:t>2GB </a:t>
            </a:r>
            <a:r>
              <a:rPr lang="en-US" altLang="en-IN" sz="2000" kern="1200" dirty="0">
                <a:latin typeface="Times New Roman" pitchFamily="18" charset="0"/>
                <a:cs typeface="Times New Roman" pitchFamily="18" charset="0"/>
              </a:rPr>
              <a:t>RAM</a:t>
            </a:r>
          </a:p>
        </p:txBody>
      </p:sp>
      <p:sp>
        <p:nvSpPr>
          <p:cNvPr id="29703" name="Slide Number Placeholder 3"/>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rgbClr val="3F3F3F"/>
                </a:solidFill>
              </a:rPr>
              <a:t>10</a:t>
            </a:fld>
            <a:endParaRPr lang="en-US" altLang="en-US" sz="1200" dirty="0">
              <a:solidFill>
                <a:srgbClr val="3F3F3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LIST OF MODULES </a:t>
            </a:r>
          </a:p>
        </p:txBody>
      </p:sp>
      <p:sp>
        <p:nvSpPr>
          <p:cNvPr id="32772" name="Slide Number Placeholder 3"/>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rgbClr val="3F3F3F"/>
                </a:solidFill>
              </a:rPr>
              <a:t>11</a:t>
            </a:fld>
            <a:endParaRPr lang="en-US" altLang="en-US" sz="1200" dirty="0">
              <a:solidFill>
                <a:srgbClr val="3F3F3F"/>
              </a:solidFill>
            </a:endParaRPr>
          </a:p>
        </p:txBody>
      </p:sp>
      <p:sp>
        <p:nvSpPr>
          <p:cNvPr id="7" name="Text Box 6"/>
          <p:cNvSpPr txBox="1"/>
          <p:nvPr/>
        </p:nvSpPr>
        <p:spPr>
          <a:xfrm>
            <a:off x="152400" y="1200150"/>
            <a:ext cx="8938260" cy="3784600"/>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itchFamily="18" charset="0"/>
                <a:cs typeface="Times New Roman" pitchFamily="18" charset="0"/>
                <a:sym typeface="+mn-ea"/>
              </a:rPr>
              <a:t>A system module consits of  Text preprocessing involves transforming text into a clean and consistent format that can then be fed into a model for further analysis and learning.</a:t>
            </a:r>
          </a:p>
          <a:p>
            <a:pPr marL="285750" indent="-285750">
              <a:buFont typeface="Arial" panose="020B0604020202020204" pitchFamily="34" charset="0"/>
              <a:buChar char="•"/>
            </a:pPr>
            <a:endParaRPr lang="en-US" sz="2000" dirty="0">
              <a:latin typeface="Times New Roman" pitchFamily="18" charset="0"/>
              <a:cs typeface="Times New Roman" pitchFamily="18" charset="0"/>
              <a:sym typeface="+mn-ea"/>
            </a:endParaRPr>
          </a:p>
          <a:p>
            <a:pPr marL="285750" indent="-285750">
              <a:buFont typeface="Arial" panose="020B0604020202020204" pitchFamily="34" charset="0"/>
              <a:buChar char="•"/>
            </a:pPr>
            <a:r>
              <a:rPr lang="en-US" sz="2000" dirty="0">
                <a:latin typeface="Times New Roman" pitchFamily="18" charset="0"/>
                <a:cs typeface="Times New Roman" pitchFamily="18" charset="0"/>
              </a:rPr>
              <a:t>A regular expression is a pattern that the regular expression engine attempts to match in input text. A pattern consists of one or more character literals, operators, or constructs.</a:t>
            </a:r>
          </a:p>
          <a:p>
            <a:pPr>
              <a:buFont typeface="Arial" panose="020B0604020202020204" pitchFamily="34" charset="0"/>
            </a:pPr>
            <a:endParaRPr lang="en-US" sz="2000" dirty="0">
              <a:latin typeface="Times New Roman" pitchFamily="18" charset="0"/>
              <a:cs typeface="Times New Roman" pitchFamily="18" charset="0"/>
            </a:endParaRPr>
          </a:p>
          <a:p>
            <a:pPr marL="285750" indent="-285750">
              <a:buFont typeface="Arial" panose="020B0604020202020204" pitchFamily="34" charset="0"/>
              <a:buChar char="•"/>
            </a:pPr>
            <a:r>
              <a:rPr lang="en-US" sz="2000" b="1" dirty="0">
                <a:latin typeface="Times New Roman" pitchFamily="18" charset="0"/>
                <a:cs typeface="Times New Roman" pitchFamily="18" charset="0"/>
              </a:rPr>
              <a:t>Natural language processing (NLP) </a:t>
            </a:r>
            <a:r>
              <a:rPr lang="en-US" sz="2000" dirty="0">
                <a:latin typeface="Times New Roman" pitchFamily="18" charset="0"/>
                <a:cs typeface="Times New Roman" pitchFamily="18" charset="0"/>
              </a:rPr>
              <a:t>is a subfield of linguistics, computer science, and artificial intelligence concerned with the interactions between computers and human language, in particular how to program computers to process and analyze large amounts of natural language data.</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0F4A9D-04FE-28A4-3F82-5CDE44ADF7B3}"/>
              </a:ext>
            </a:extLst>
          </p:cNvPr>
          <p:cNvSpPr>
            <a:spLocks noGrp="1"/>
          </p:cNvSpPr>
          <p:nvPr>
            <p:ph type="title"/>
          </p:nvPr>
        </p:nvSpPr>
        <p:spPr/>
        <p:txBody>
          <a:bodyPr>
            <a:normAutofit/>
          </a:bodyPr>
          <a:lstStyle/>
          <a:p>
            <a:pPr algn="just"/>
            <a:r>
              <a:rPr lang="en-IN" sz="2800" dirty="0"/>
              <a:t>                        ARCHITECTURE   DIAGRAM</a:t>
            </a:r>
          </a:p>
        </p:txBody>
      </p:sp>
      <p:pic>
        <p:nvPicPr>
          <p:cNvPr id="5" name="Content Placeholder 4">
            <a:extLst>
              <a:ext uri="{FF2B5EF4-FFF2-40B4-BE49-F238E27FC236}">
                <a16:creationId xmlns="" xmlns:a16="http://schemas.microsoft.com/office/drawing/2014/main" id="{8D207B23-3880-AF61-D5A6-945182A918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1" y="1389063"/>
            <a:ext cx="6324600" cy="3468687"/>
          </a:xfrm>
        </p:spPr>
      </p:pic>
    </p:spTree>
    <p:extLst>
      <p:ext uri="{BB962C8B-B14F-4D97-AF65-F5344CB8AC3E}">
        <p14:creationId xmlns:p14="http://schemas.microsoft.com/office/powerpoint/2010/main" val="2337241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CONCLUSION</a:t>
            </a:r>
            <a:endParaRPr kumimoji="0" lang="en-US" altLang="en-US" sz="1600" b="1" i="0" u="none" strike="noStrike" kern="1200" cap="none" spc="0" normalizeH="0" baseline="0" noProof="0" dirty="0">
              <a:ln>
                <a:noFill/>
              </a:ln>
              <a:solidFill>
                <a:srgbClr val="FFC000"/>
              </a:solidFill>
              <a:effectLst/>
              <a:uLnTx/>
              <a:uFillTx/>
              <a:latin typeface="+mj-lt"/>
              <a:ea typeface="+mj-ea"/>
              <a:cs typeface="+mj-cs"/>
            </a:endParaRPr>
          </a:p>
        </p:txBody>
      </p:sp>
      <p:sp>
        <p:nvSpPr>
          <p:cNvPr id="34819" name="Rectangle 3"/>
          <p:cNvSpPr>
            <a:spLocks noGrp="1"/>
          </p:cNvSpPr>
          <p:nvPr>
            <p:ph idx="1"/>
          </p:nvPr>
        </p:nvSpPr>
        <p:spPr/>
        <p:txBody>
          <a:bodyPr vert="horz" wrap="square" lIns="54864" tIns="91440" rIns="91440" bIns="45720" anchor="t" anchorCtr="0"/>
          <a:lstStyle/>
          <a:p>
            <a:pPr algn="just">
              <a:spcBef>
                <a:spcPct val="30000"/>
              </a:spcBef>
              <a:spcAft>
                <a:spcPct val="30000"/>
              </a:spcAft>
            </a:pPr>
            <a:r>
              <a:rPr lang="en-US" altLang="en-US" sz="2000" dirty="0">
                <a:solidFill>
                  <a:schemeClr val="tx1"/>
                </a:solidFill>
                <a:latin typeface="Times New Roman" pitchFamily="18" charset="0"/>
                <a:cs typeface="Times New Roman" pitchFamily="18" charset="0"/>
              </a:rPr>
              <a:t>As hate speech continues to be a societal problem, the need for automatic hate speech detection systems becomes more apparent.</a:t>
            </a:r>
          </a:p>
          <a:p>
            <a:pPr algn="just">
              <a:spcBef>
                <a:spcPct val="30000"/>
              </a:spcBef>
              <a:spcAft>
                <a:spcPct val="30000"/>
              </a:spcAft>
            </a:pPr>
            <a:r>
              <a:rPr lang="en-US" altLang="en-US" sz="2000" dirty="0">
                <a:solidFill>
                  <a:schemeClr val="tx1"/>
                </a:solidFill>
                <a:latin typeface="Times New Roman" pitchFamily="18" charset="0"/>
                <a:cs typeface="Times New Roman" pitchFamily="18" charset="0"/>
              </a:rPr>
              <a:t> </a:t>
            </a:r>
            <a:r>
              <a:rPr lang="en-US" altLang="en-US" sz="2000" dirty="0" smtClean="0">
                <a:latin typeface="Times New Roman" pitchFamily="18" charset="0"/>
                <a:cs typeface="Times New Roman" pitchFamily="18" charset="0"/>
              </a:rPr>
              <a:t>This project</a:t>
            </a:r>
            <a:r>
              <a:rPr lang="en-US" altLang="en-US" sz="2000" dirty="0" smtClean="0">
                <a:solidFill>
                  <a:schemeClr val="tx1"/>
                </a:solidFill>
                <a:latin typeface="Times New Roman" pitchFamily="18" charset="0"/>
                <a:cs typeface="Times New Roman" pitchFamily="18" charset="0"/>
              </a:rPr>
              <a:t> presents </a:t>
            </a:r>
            <a:r>
              <a:rPr lang="en-US" altLang="en-US" sz="2000" dirty="0">
                <a:solidFill>
                  <a:schemeClr val="tx1"/>
                </a:solidFill>
                <a:latin typeface="Times New Roman" pitchFamily="18" charset="0"/>
                <a:cs typeface="Times New Roman" pitchFamily="18" charset="0"/>
              </a:rPr>
              <a:t>the current approaches for this task as well as a new system that achieves reasonable accuracy.</a:t>
            </a:r>
          </a:p>
          <a:p>
            <a:pPr algn="just">
              <a:spcBef>
                <a:spcPct val="30000"/>
              </a:spcBef>
              <a:spcAft>
                <a:spcPct val="30000"/>
              </a:spcAft>
            </a:pPr>
            <a:r>
              <a:rPr lang="en-US" altLang="en-US" sz="2000" dirty="0">
                <a:solidFill>
                  <a:schemeClr val="tx1"/>
                </a:solidFill>
                <a:latin typeface="Times New Roman" pitchFamily="18" charset="0"/>
                <a:cs typeface="Times New Roman" pitchFamily="18" charset="0"/>
              </a:rPr>
              <a:t> </a:t>
            </a:r>
            <a:r>
              <a:rPr lang="en-US" altLang="en-US" sz="2000" dirty="0" smtClean="0">
                <a:latin typeface="Times New Roman" pitchFamily="18" charset="0"/>
                <a:cs typeface="Times New Roman" pitchFamily="18" charset="0"/>
              </a:rPr>
              <a:t>This project </a:t>
            </a:r>
            <a:r>
              <a:rPr lang="en-US" altLang="en-US" sz="2000" dirty="0" smtClean="0">
                <a:solidFill>
                  <a:schemeClr val="tx1"/>
                </a:solidFill>
                <a:latin typeface="Times New Roman" pitchFamily="18" charset="0"/>
                <a:cs typeface="Times New Roman" pitchFamily="18" charset="0"/>
              </a:rPr>
              <a:t>also </a:t>
            </a:r>
            <a:r>
              <a:rPr lang="en-US" altLang="en-US" sz="2000" dirty="0">
                <a:solidFill>
                  <a:schemeClr val="tx1"/>
                </a:solidFill>
                <a:latin typeface="Times New Roman" pitchFamily="18" charset="0"/>
                <a:cs typeface="Times New Roman" pitchFamily="18" charset="0"/>
              </a:rPr>
              <a:t>proposed a new approach that can out perform existing systems at this task, with the added benefit of improved interpretability.</a:t>
            </a:r>
          </a:p>
        </p:txBody>
      </p:sp>
      <p:sp>
        <p:nvSpPr>
          <p:cNvPr id="34820" name="Slide Number Placeholder 3"/>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rgbClr val="3F3F3F"/>
                </a:solidFill>
              </a:rPr>
              <a:t>13</a:t>
            </a:fld>
            <a:endParaRPr lang="en-US" altLang="en-US" sz="1200" dirty="0">
              <a:solidFill>
                <a:srgbClr val="3F3F3F"/>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REFERENCES ( CONT.. I)</a:t>
            </a:r>
            <a:endParaRPr kumimoji="0" lang="en-US" altLang="en-US" sz="1600" b="1" i="0" u="none" strike="noStrike" kern="1200" cap="none" spc="0" normalizeH="0" baseline="0" noProof="0" dirty="0">
              <a:ln>
                <a:noFill/>
              </a:ln>
              <a:solidFill>
                <a:srgbClr val="FFC000"/>
              </a:solidFill>
              <a:effectLst/>
              <a:uLnTx/>
              <a:uFillTx/>
              <a:latin typeface="+mj-lt"/>
              <a:ea typeface="+mj-ea"/>
              <a:cs typeface="+mj-cs"/>
            </a:endParaRPr>
          </a:p>
        </p:txBody>
      </p:sp>
      <p:sp>
        <p:nvSpPr>
          <p:cNvPr id="36867" name="Rectangle 3"/>
          <p:cNvSpPr>
            <a:spLocks noGrp="1"/>
          </p:cNvSpPr>
          <p:nvPr>
            <p:ph idx="1"/>
          </p:nvPr>
        </p:nvSpPr>
        <p:spPr>
          <a:xfrm>
            <a:off x="150495" y="1105535"/>
            <a:ext cx="8787765" cy="3688080"/>
          </a:xfrm>
        </p:spPr>
        <p:txBody>
          <a:bodyPr vert="horz" wrap="square" lIns="54864" tIns="91440" rIns="91440" bIns="45720" anchor="t" anchorCtr="0"/>
          <a:lstStyle/>
          <a:p>
            <a:pPr algn="just">
              <a:spcBef>
                <a:spcPct val="30000"/>
              </a:spcBef>
              <a:spcAft>
                <a:spcPct val="30000"/>
              </a:spcAft>
            </a:pPr>
            <a:r>
              <a:rPr lang="en-US" altLang="en-US" sz="2000" dirty="0">
                <a:solidFill>
                  <a:schemeClr val="tx1"/>
                </a:solidFill>
                <a:latin typeface="Times New Roman" pitchFamily="18" charset="0"/>
                <a:cs typeface="Times New Roman" pitchFamily="18" charset="0"/>
              </a:rPr>
              <a:t> P. K. Jain, V. Saravanan, and R. Pamula, ‘‘A hybrid CNN-LSTM: A deep learning approach for consumer sentiment analysis using qualitative usergenerated contents,’’ ACM Trans. Asian Low-Resource Lang. Inf. Process., vol. 20, no. 5, pp. 1–15, Sep. 2021.</a:t>
            </a:r>
          </a:p>
          <a:p>
            <a:pPr algn="just">
              <a:spcBef>
                <a:spcPct val="30000"/>
              </a:spcBef>
              <a:spcAft>
                <a:spcPct val="30000"/>
              </a:spcAft>
            </a:pPr>
            <a:r>
              <a:rPr lang="en-US" altLang="en-US" sz="2000" dirty="0">
                <a:solidFill>
                  <a:schemeClr val="tx1"/>
                </a:solidFill>
                <a:latin typeface="Times New Roman" pitchFamily="18" charset="0"/>
                <a:cs typeface="Times New Roman" pitchFamily="18" charset="0"/>
              </a:rPr>
              <a:t>A. Kamaal and M. Abulaish, ‘‘CAT-BiGRU: Convolution and attention with bi-directional gated recurrent unit for self-deprecating sarcasm detection,’’ Cognit. Comput., vol. 14, pp. 91–109, Jan. 2021. </a:t>
            </a:r>
          </a:p>
          <a:p>
            <a:pPr algn="just">
              <a:spcBef>
                <a:spcPct val="30000"/>
              </a:spcBef>
              <a:spcAft>
                <a:spcPct val="30000"/>
              </a:spcAft>
            </a:pPr>
            <a:r>
              <a:rPr lang="en-US" altLang="en-US" sz="2000" dirty="0">
                <a:solidFill>
                  <a:schemeClr val="tx1"/>
                </a:solidFill>
                <a:latin typeface="Times New Roman" pitchFamily="18" charset="0"/>
                <a:cs typeface="Times New Roman" pitchFamily="18" charset="0"/>
              </a:rPr>
              <a:t>P. K. Jain, R. Pamula, and E. A. Yekun, ‘‘A multi-label ensemble predicting model to service recommendation from social media contents,’’ J. Supercomput., vol. 66, no. 1, pp. 1–20, Sep. 2021.</a:t>
            </a:r>
          </a:p>
          <a:p>
            <a:pPr marL="118745" indent="0" algn="just">
              <a:spcBef>
                <a:spcPct val="30000"/>
              </a:spcBef>
              <a:spcAft>
                <a:spcPct val="30000"/>
              </a:spcAft>
              <a:buNone/>
            </a:pPr>
            <a:endParaRPr lang="en-US" altLang="en-US" sz="2000" dirty="0">
              <a:solidFill>
                <a:schemeClr val="tx1"/>
              </a:solidFill>
              <a:latin typeface="Times New Roman" pitchFamily="18" charset="0"/>
              <a:cs typeface="Times New Roman" pitchFamily="18" charset="0"/>
            </a:endParaRPr>
          </a:p>
          <a:p>
            <a:pPr marL="118745" indent="0" algn="just">
              <a:spcBef>
                <a:spcPct val="30000"/>
              </a:spcBef>
              <a:spcAft>
                <a:spcPct val="30000"/>
              </a:spcAft>
              <a:buNone/>
            </a:pPr>
            <a:endParaRPr lang="en-US" altLang="en-US" sz="2000" dirty="0">
              <a:solidFill>
                <a:schemeClr val="tx1"/>
              </a:solidFill>
              <a:latin typeface="Times New Roman" pitchFamily="18" charset="0"/>
              <a:cs typeface="Times New Roman" pitchFamily="18" charset="0"/>
            </a:endParaRPr>
          </a:p>
          <a:p>
            <a:pPr marL="118745" indent="0" algn="just">
              <a:spcBef>
                <a:spcPct val="30000"/>
              </a:spcBef>
              <a:spcAft>
                <a:spcPct val="30000"/>
              </a:spcAft>
              <a:buNone/>
            </a:pPr>
            <a:endParaRPr lang="en-US" altLang="en-US" sz="2000" dirty="0">
              <a:solidFill>
                <a:schemeClr val="tx1"/>
              </a:solidFill>
              <a:latin typeface="Times New Roman" pitchFamily="18" charset="0"/>
              <a:cs typeface="Times New Roman" pitchFamily="18" charset="0"/>
            </a:endParaRPr>
          </a:p>
        </p:txBody>
      </p:sp>
      <p:sp>
        <p:nvSpPr>
          <p:cNvPr id="36869" name="Slide Number Placeholder 3"/>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rgbClr val="3F3F3F"/>
                </a:solidFill>
              </a:rPr>
              <a:t>14</a:t>
            </a:fld>
            <a:endParaRPr lang="en-US" altLang="en-US" sz="1200" dirty="0">
              <a:solidFill>
                <a:srgbClr val="3F3F3F"/>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t>REFERENCES(CONT.. II)</a:t>
            </a:r>
          </a:p>
        </p:txBody>
      </p:sp>
      <p:sp>
        <p:nvSpPr>
          <p:cNvPr id="3" name="Content Placeholder 2"/>
          <p:cNvSpPr>
            <a:spLocks noGrp="1"/>
          </p:cNvSpPr>
          <p:nvPr>
            <p:ph idx="1"/>
          </p:nvPr>
        </p:nvSpPr>
        <p:spPr>
          <a:xfrm>
            <a:off x="153670" y="1276350"/>
            <a:ext cx="8787765" cy="3468370"/>
          </a:xfrm>
        </p:spPr>
        <p:txBody>
          <a:bodyPr/>
          <a:lstStyle/>
          <a:p>
            <a:r>
              <a:rPr lang="en-US" sz="2000" dirty="0">
                <a:latin typeface="Times New Roman" pitchFamily="18" charset="0"/>
                <a:cs typeface="Times New Roman" pitchFamily="18" charset="0"/>
              </a:rPr>
              <a:t>E. W. Pamungkas, V. Basile, and V. Patti, ‘‘A joint learning approach </a:t>
            </a:r>
            <a:r>
              <a:rPr lang="en-US" sz="2000" dirty="0" smtClean="0">
                <a:latin typeface="Times New Roman" pitchFamily="18" charset="0"/>
                <a:cs typeface="Times New Roman" pitchFamily="18" charset="0"/>
              </a:rPr>
              <a:t>with knowledge </a:t>
            </a:r>
            <a:r>
              <a:rPr lang="en-US" sz="2000" dirty="0">
                <a:latin typeface="Times New Roman" pitchFamily="18" charset="0"/>
                <a:cs typeface="Times New Roman" pitchFamily="18" charset="0"/>
              </a:rPr>
              <a:t>injection for zero-shot cross-lingual hate speech detection,’’ Inf.Process. Manage., vol. 58, no. 4, pp. 1–19, 2021.</a:t>
            </a:r>
          </a:p>
          <a:p>
            <a:pPr marL="118745"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K. Miok, B. Skrlj, D. Zaharie, and M. Robnik-Sikonja, ‘‘To ban or not to ban: Bayesian attention networks for reliable hate speech detection,’’ Cognit. Comput., vol. 21, no. 1, pp. 1–19, 2021.</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S. Kiritchenko, I. Nejadgholi, and K. C. Fraser, ‘‘Confronting abusive language online: A survey from the ethical and human rights perspective,’’ J. Artif. Intell. Res., vol. 71, pp. 431–478, Jul. 2021</a:t>
            </a:r>
          </a:p>
          <a:p>
            <a:pPr marL="118745" indent="0">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p:cNvSpPr>
          <p:nvPr>
            <p:ph type="title"/>
          </p:nvPr>
        </p:nvSpPr>
        <p:spPr>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ABSTRACT</a:t>
            </a:r>
            <a:endParaRPr kumimoji="0" lang="en-US" sz="28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14339" name="Content Placeholder 2"/>
          <p:cNvSpPr>
            <a:spLocks noGrp="1"/>
          </p:cNvSpPr>
          <p:nvPr>
            <p:ph idx="1"/>
          </p:nvPr>
        </p:nvSpPr>
        <p:spPr>
          <a:xfrm>
            <a:off x="0" y="1123950"/>
            <a:ext cx="9144000" cy="4019550"/>
          </a:xfrm>
        </p:spPr>
        <p:txBody>
          <a:bodyPr vert="horz" wrap="square" lIns="54864" tIns="91440" rIns="91440" bIns="45720" anchor="t" anchorCtr="0"/>
          <a:lstStyle/>
          <a:p>
            <a:pPr algn="just"/>
            <a:r>
              <a:rPr lang="en-US" altLang="en-US" sz="2000" dirty="0">
                <a:latin typeface="Times New Roman" pitchFamily="18" charset="0"/>
                <a:ea typeface="Arial" panose="020B0604020202020204" pitchFamily="34" charset="0"/>
                <a:cs typeface="Times New Roman" pitchFamily="18" charset="0"/>
              </a:rPr>
              <a:t>The detection of hate speech in social media is a crucial task</a:t>
            </a:r>
            <a:r>
              <a:rPr lang="en-US" altLang="en-US" sz="2000" dirty="0" smtClean="0">
                <a:latin typeface="Times New Roman" pitchFamily="18" charset="0"/>
                <a:ea typeface="Arial" panose="020B0604020202020204" pitchFamily="34" charset="0"/>
                <a:cs typeface="Times New Roman" pitchFamily="18" charset="0"/>
              </a:rPr>
              <a:t>.</a:t>
            </a:r>
            <a:endParaRPr lang="en-US" altLang="en-US" sz="2000" dirty="0">
              <a:latin typeface="Times New Roman" pitchFamily="18" charset="0"/>
              <a:ea typeface="Arial" panose="020B0604020202020204" pitchFamily="34" charset="0"/>
              <a:cs typeface="Times New Roman" pitchFamily="18" charset="0"/>
            </a:endParaRPr>
          </a:p>
          <a:p>
            <a:pPr algn="just"/>
            <a:r>
              <a:rPr lang="en-US" altLang="en-US" sz="2000" dirty="0" smtClean="0">
                <a:latin typeface="Times New Roman" pitchFamily="18" charset="0"/>
                <a:ea typeface="Arial" panose="020B0604020202020204" pitchFamily="34" charset="0"/>
                <a:cs typeface="Times New Roman" pitchFamily="18" charset="0"/>
              </a:rPr>
              <a:t>The </a:t>
            </a:r>
            <a:r>
              <a:rPr lang="en-US" altLang="en-US" sz="2000" dirty="0">
                <a:latin typeface="Times New Roman" pitchFamily="18" charset="0"/>
                <a:ea typeface="Arial" panose="020B0604020202020204" pitchFamily="34" charset="0"/>
                <a:cs typeface="Times New Roman" pitchFamily="18" charset="0"/>
              </a:rPr>
              <a:t>uncontrolled spread of hate has the potential to gravely damage our society, and severely harm marginalized people or groups.</a:t>
            </a:r>
          </a:p>
          <a:p>
            <a:pPr algn="just"/>
            <a:r>
              <a:rPr lang="en-US" altLang="en-US" sz="2000" dirty="0">
                <a:latin typeface="Times New Roman" pitchFamily="18" charset="0"/>
                <a:ea typeface="Arial" panose="020B0604020202020204" pitchFamily="34" charset="0"/>
                <a:cs typeface="Times New Roman" pitchFamily="18" charset="0"/>
              </a:rPr>
              <a:t>As online content continues to grow, so does the spread of hate speech.</a:t>
            </a:r>
          </a:p>
          <a:p>
            <a:pPr algn="just"/>
            <a:r>
              <a:rPr lang="en-US" altLang="en-US" sz="2000" dirty="0" smtClean="0">
                <a:latin typeface="Times New Roman" pitchFamily="18" charset="0"/>
                <a:ea typeface="Arial" panose="020B0604020202020204" pitchFamily="34" charset="0"/>
                <a:cs typeface="Times New Roman" pitchFamily="18" charset="0"/>
              </a:rPr>
              <a:t>The Project identifies </a:t>
            </a:r>
            <a:r>
              <a:rPr lang="en-US" altLang="en-US" sz="2000" dirty="0">
                <a:latin typeface="Times New Roman" pitchFamily="18" charset="0"/>
                <a:ea typeface="Arial" panose="020B0604020202020204" pitchFamily="34" charset="0"/>
                <a:cs typeface="Times New Roman" pitchFamily="18" charset="0"/>
              </a:rPr>
              <a:t>and examine challenges faced by online automatic approaches for hate speech detection in text.</a:t>
            </a:r>
          </a:p>
          <a:p>
            <a:pPr algn="just"/>
            <a:r>
              <a:rPr lang="en-US" altLang="en-US" sz="2000" dirty="0" smtClean="0">
                <a:latin typeface="Times New Roman" pitchFamily="18" charset="0"/>
                <a:ea typeface="Arial" panose="020B0604020202020204" pitchFamily="34" charset="0"/>
                <a:cs typeface="Times New Roman" pitchFamily="18" charset="0"/>
              </a:rPr>
              <a:t>Among </a:t>
            </a:r>
            <a:r>
              <a:rPr lang="en-US" altLang="en-US" sz="2000" dirty="0">
                <a:latin typeface="Times New Roman" pitchFamily="18" charset="0"/>
                <a:ea typeface="Arial" panose="020B0604020202020204" pitchFamily="34" charset="0"/>
                <a:cs typeface="Times New Roman" pitchFamily="18" charset="0"/>
              </a:rPr>
              <a:t>these difficulties are subtleties in language, differing definitions on what constitutes hate speech, and limitations of data availability for training and testing of these systems.</a:t>
            </a:r>
          </a:p>
          <a:p>
            <a:pPr algn="just"/>
            <a:r>
              <a:rPr lang="en-US" altLang="en-US" sz="2000" dirty="0" smtClean="0">
                <a:latin typeface="Times New Roman" pitchFamily="18" charset="0"/>
                <a:ea typeface="Arial" panose="020B0604020202020204" pitchFamily="34" charset="0"/>
                <a:cs typeface="Times New Roman" pitchFamily="18" charset="0"/>
              </a:rPr>
              <a:t>Furthermore</a:t>
            </a:r>
            <a:r>
              <a:rPr lang="en-US" altLang="en-US" sz="2000" dirty="0">
                <a:latin typeface="Times New Roman" pitchFamily="18" charset="0"/>
                <a:ea typeface="Arial" panose="020B0604020202020204" pitchFamily="34" charset="0"/>
                <a:cs typeface="Times New Roman" pitchFamily="18" charset="0"/>
              </a:rPr>
              <a:t>, many recent approaches suffer from an interpretability problem-that is, it can be difficult to understand why the systems make the decisions that they do.</a:t>
            </a:r>
          </a:p>
        </p:txBody>
      </p:sp>
      <p:sp>
        <p:nvSpPr>
          <p:cNvPr id="14341" name="Slide Number Placeholder 6"/>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lnSpc>
                <a:spcPct val="90000"/>
              </a:lnSpc>
            </a:pPr>
            <a:fld id="{9A0DB2DC-4C9A-4742-B13C-FB6460FD3503}" type="slidenum">
              <a:rPr lang="en-US" altLang="en-US" sz="1100" dirty="0">
                <a:solidFill>
                  <a:srgbClr val="3F3F3F"/>
                </a:solidFill>
              </a:rPr>
              <a:t>2</a:t>
            </a:fld>
            <a:endParaRPr lang="en-US" altLang="en-US" sz="1100" dirty="0">
              <a:solidFill>
                <a:srgbClr val="3F3F3F"/>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p:cNvSpPr>
          <p:nvPr>
            <p:ph type="title"/>
          </p:nvPr>
        </p:nvSpPr>
        <p:spPr>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INTRODUCTION</a:t>
            </a:r>
            <a:endParaRPr kumimoji="0" lang="en-US" sz="28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12291" name="Content Placeholder 2"/>
          <p:cNvSpPr>
            <a:spLocks noGrp="1"/>
          </p:cNvSpPr>
          <p:nvPr>
            <p:ph idx="1"/>
          </p:nvPr>
        </p:nvSpPr>
        <p:spPr>
          <a:xfrm>
            <a:off x="124460" y="1187450"/>
            <a:ext cx="8959850" cy="3956050"/>
          </a:xfrm>
        </p:spPr>
        <p:txBody>
          <a:bodyPr vert="horz" wrap="square" lIns="54864" tIns="91440" rIns="91440" bIns="45720" numCol="1" anchor="t" anchorCtr="0" compatLnSpc="1"/>
          <a:lstStyle/>
          <a:p>
            <a:pPr marR="0" lvl="0" algn="just" defTabSz="914400" rtl="0" eaLnBrk="0" fontAlgn="base" latinLnBrk="0" hangingPunct="0">
              <a:lnSpc>
                <a:spcPct val="100000"/>
              </a:lnSpc>
              <a:spcBef>
                <a:spcPct val="0"/>
              </a:spcBef>
              <a:spcAft>
                <a:spcPct val="0"/>
              </a:spcAft>
              <a:buClr>
                <a:schemeClr val="accent1"/>
              </a:buClr>
              <a:buSzPct val="80000"/>
              <a:defRPr/>
            </a:pPr>
            <a:r>
              <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Hate speech detection is the task of detecting if communication such as </a:t>
            </a:r>
            <a:r>
              <a:rPr kumimoji="0" lang="en-US" alt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text </a:t>
            </a:r>
            <a:r>
              <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and so on contains hatred and or encourages violence towards a person or a group of people. </a:t>
            </a:r>
          </a:p>
          <a:p>
            <a:pPr marL="118745" marR="0" lvl="0" indent="0" algn="just" defTabSz="914400" rtl="0" eaLnBrk="0" fontAlgn="base" latinLnBrk="0" hangingPunct="0">
              <a:lnSpc>
                <a:spcPct val="100000"/>
              </a:lnSpc>
              <a:spcBef>
                <a:spcPct val="0"/>
              </a:spcBef>
              <a:spcAft>
                <a:spcPct val="0"/>
              </a:spcAft>
              <a:buClr>
                <a:schemeClr val="accent1"/>
              </a:buClr>
              <a:buSzPct val="80000"/>
              <a:buNone/>
              <a:defRPr/>
            </a:pPr>
            <a:endPar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R="0" lvl="0" algn="just" defTabSz="914400" rtl="0" eaLnBrk="0" fontAlgn="base" latinLnBrk="0" hangingPunct="0">
              <a:lnSpc>
                <a:spcPct val="100000"/>
              </a:lnSpc>
              <a:spcBef>
                <a:spcPct val="0"/>
              </a:spcBef>
              <a:spcAft>
                <a:spcPct val="0"/>
              </a:spcAft>
              <a:buClr>
                <a:schemeClr val="accent1"/>
              </a:buClr>
              <a:buSzPct val="80000"/>
              <a:defRPr/>
            </a:pPr>
            <a:r>
              <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This is usually based on prejudice against 'protected characteristics' such as their ethnicity, gender, sexual orientation, religion, age et al.</a:t>
            </a:r>
          </a:p>
          <a:p>
            <a:pPr marL="118745" marR="0" lvl="0" indent="0" algn="just" defTabSz="914400" rtl="0" eaLnBrk="0" fontAlgn="base" latinLnBrk="0" hangingPunct="0">
              <a:lnSpc>
                <a:spcPct val="100000"/>
              </a:lnSpc>
              <a:spcBef>
                <a:spcPct val="0"/>
              </a:spcBef>
              <a:spcAft>
                <a:spcPct val="0"/>
              </a:spcAft>
              <a:buClr>
                <a:schemeClr val="accent1"/>
              </a:buClr>
              <a:buSzPct val="80000"/>
              <a:buNone/>
              <a:defRPr/>
            </a:pPr>
            <a:endPar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R="0" lvl="0" algn="just" defTabSz="914400" rtl="0" eaLnBrk="0" fontAlgn="base" latinLnBrk="0" hangingPunct="0">
              <a:lnSpc>
                <a:spcPct val="100000"/>
              </a:lnSpc>
              <a:spcBef>
                <a:spcPct val="0"/>
              </a:spcBef>
              <a:spcAft>
                <a:spcPct val="0"/>
              </a:spcAft>
              <a:buClr>
                <a:schemeClr val="accent1"/>
              </a:buClr>
              <a:buSzPct val="80000"/>
              <a:defRPr/>
            </a:pPr>
            <a:r>
              <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The automatic detection of hate speech is a challenging task due to disagreements on different hate speech definitions. </a:t>
            </a:r>
          </a:p>
          <a:p>
            <a:pPr marL="118745" marR="0" lvl="0" indent="0" algn="just" defTabSz="914400" rtl="0" eaLnBrk="0" fontAlgn="base" latinLnBrk="0" hangingPunct="0">
              <a:lnSpc>
                <a:spcPct val="100000"/>
              </a:lnSpc>
              <a:spcBef>
                <a:spcPct val="0"/>
              </a:spcBef>
              <a:spcAft>
                <a:spcPct val="0"/>
              </a:spcAft>
              <a:buClr>
                <a:schemeClr val="accent1"/>
              </a:buClr>
              <a:buSzPct val="80000"/>
              <a:buNone/>
              <a:defRPr/>
            </a:pPr>
            <a:endPar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R="0" lvl="0" algn="just" defTabSz="914400" rtl="0" eaLnBrk="0" fontAlgn="base" latinLnBrk="0" hangingPunct="0">
              <a:lnSpc>
                <a:spcPct val="100000"/>
              </a:lnSpc>
              <a:spcBef>
                <a:spcPct val="0"/>
              </a:spcBef>
              <a:spcAft>
                <a:spcPct val="0"/>
              </a:spcAft>
              <a:buClr>
                <a:schemeClr val="accent1"/>
              </a:buClr>
              <a:buSzPct val="80000"/>
              <a:defRPr/>
            </a:pPr>
            <a:r>
              <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Therefore, some content might be hateful to some individuals and not to others, based on their concerned definitions.</a:t>
            </a:r>
          </a:p>
        </p:txBody>
      </p:sp>
      <p:sp>
        <p:nvSpPr>
          <p:cNvPr id="12293" name="Slide Number Placeholder 6"/>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lnSpc>
                <a:spcPct val="90000"/>
              </a:lnSpc>
            </a:pPr>
            <a:fld id="{9A0DB2DC-4C9A-4742-B13C-FB6460FD3503}" type="slidenum">
              <a:rPr lang="en-US" altLang="en-US" sz="1100" dirty="0">
                <a:solidFill>
                  <a:srgbClr val="3F3F3F"/>
                </a:solidFill>
              </a:rPr>
              <a:t>3</a:t>
            </a:fld>
            <a:endParaRPr lang="en-US" altLang="en-US" sz="1100" dirty="0">
              <a:solidFill>
                <a:srgbClr val="3F3F3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p:cNvSpPr>
          <p:nvPr>
            <p:ph type="title"/>
          </p:nvPr>
        </p:nvSpPr>
        <p:spPr>
          <a:xfrm>
            <a:off x="457200" y="116840"/>
            <a:ext cx="8229600" cy="875030"/>
          </a:xfrm>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AIM / OBJECTIVE</a:t>
            </a:r>
            <a:endParaRPr kumimoji="0" lang="en-US" sz="28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16387" name="Content Placeholder 2"/>
          <p:cNvSpPr>
            <a:spLocks noGrp="1"/>
          </p:cNvSpPr>
          <p:nvPr>
            <p:ph idx="1"/>
          </p:nvPr>
        </p:nvSpPr>
        <p:spPr>
          <a:xfrm>
            <a:off x="27305" y="1189355"/>
            <a:ext cx="9041765" cy="3853815"/>
          </a:xfrm>
        </p:spPr>
        <p:txBody>
          <a:bodyPr vert="horz" wrap="square" lIns="54864" tIns="91440" rIns="91440" bIns="45720" anchor="t" anchorCtr="0"/>
          <a:lstStyle/>
          <a:p>
            <a:r>
              <a:rPr lang="en-US" altLang="en-US" sz="2000" dirty="0">
                <a:latin typeface="Times New Roman" pitchFamily="18" charset="0"/>
                <a:cs typeface="Times New Roman" pitchFamily="18" charset="0"/>
              </a:rPr>
              <a:t> Hate speech is a big problem on the internet. It can be found on social media, in comment sections, and even in online forums.</a:t>
            </a:r>
          </a:p>
          <a:p>
            <a:pPr marL="118745" indent="0">
              <a:buNone/>
            </a:pPr>
            <a:endParaRPr lang="en-US" altLang="en-US" sz="2000" dirty="0">
              <a:latin typeface="Times New Roman" pitchFamily="18" charset="0"/>
              <a:cs typeface="Times New Roman" pitchFamily="18" charset="0"/>
            </a:endParaRPr>
          </a:p>
          <a:p>
            <a:r>
              <a:rPr lang="en-US" altLang="en-US" sz="2000" dirty="0">
                <a:latin typeface="Times New Roman" pitchFamily="18" charset="0"/>
                <a:cs typeface="Times New Roman" pitchFamily="18" charset="0"/>
              </a:rPr>
              <a:t> Machine learning algorithms can be used to detect hate speech.</a:t>
            </a:r>
          </a:p>
          <a:p>
            <a:pPr marL="118745" indent="0">
              <a:buNone/>
            </a:pPr>
            <a:endParaRPr lang="en-US" altLang="en-US" sz="2000" dirty="0">
              <a:latin typeface="Times New Roman" pitchFamily="18" charset="0"/>
              <a:cs typeface="Times New Roman" pitchFamily="18" charset="0"/>
            </a:endParaRPr>
          </a:p>
          <a:p>
            <a:r>
              <a:rPr lang="en-US" altLang="en-US" sz="2000" dirty="0">
                <a:latin typeface="Times New Roman" pitchFamily="18" charset="0"/>
                <a:cs typeface="Times New Roman" pitchFamily="18" charset="0"/>
              </a:rPr>
              <a:t> These algorithms can analyze text and identify hate speech.</a:t>
            </a:r>
          </a:p>
          <a:p>
            <a:pPr marL="118745" indent="0">
              <a:buNone/>
            </a:pPr>
            <a:endParaRPr lang="en-US" altLang="en-US" sz="2000" dirty="0">
              <a:latin typeface="Times New Roman" pitchFamily="18" charset="0"/>
              <a:cs typeface="Times New Roman" pitchFamily="18" charset="0"/>
            </a:endParaRPr>
          </a:p>
          <a:p>
            <a:r>
              <a:rPr lang="en-US" altLang="en-US" sz="2000" dirty="0">
                <a:latin typeface="Times New Roman" pitchFamily="18" charset="0"/>
                <a:cs typeface="Times New Roman" pitchFamily="18" charset="0"/>
              </a:rPr>
              <a:t> They can also be used to determine the tone of a text. </a:t>
            </a:r>
          </a:p>
          <a:p>
            <a:pPr marL="118745" indent="0">
              <a:buNone/>
            </a:pPr>
            <a:endParaRPr lang="en-US" altLang="en-US" sz="2000" dirty="0">
              <a:latin typeface="Times New Roman" pitchFamily="18" charset="0"/>
              <a:cs typeface="Times New Roman" pitchFamily="18" charset="0"/>
            </a:endParaRPr>
          </a:p>
          <a:p>
            <a:r>
              <a:rPr lang="en-US" altLang="en-US" sz="2000" dirty="0">
                <a:latin typeface="Times New Roman" pitchFamily="18" charset="0"/>
                <a:cs typeface="Times New Roman" pitchFamily="18" charset="0"/>
              </a:rPr>
              <a:t>This can be used to identify hate speech that is disguised as jokes or sarcasm.</a:t>
            </a:r>
          </a:p>
          <a:p>
            <a:pPr marL="118745" indent="0">
              <a:buNone/>
            </a:pPr>
            <a:endParaRPr lang="en-US" altLang="en-US" sz="2000" dirty="0">
              <a:latin typeface="Times New Roman" pitchFamily="18" charset="0"/>
              <a:cs typeface="Times New Roman" pitchFamily="18" charset="0"/>
            </a:endParaRPr>
          </a:p>
          <a:p>
            <a:r>
              <a:rPr lang="en-US" altLang="en-US" sz="2000" dirty="0">
                <a:latin typeface="Times New Roman" pitchFamily="18" charset="0"/>
                <a:cs typeface="Times New Roman" pitchFamily="18" charset="0"/>
              </a:rPr>
              <a:t>This project uses Machine learning algorithm and NLP to detect the hate speech.</a:t>
            </a:r>
          </a:p>
        </p:txBody>
      </p:sp>
      <p:sp>
        <p:nvSpPr>
          <p:cNvPr id="16389" name="Slide Number Placeholder 6"/>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lnSpc>
                <a:spcPct val="90000"/>
              </a:lnSpc>
            </a:pPr>
            <a:fld id="{9A0DB2DC-4C9A-4742-B13C-FB6460FD3503}" type="slidenum">
              <a:rPr lang="en-US" altLang="en-US" sz="1100" dirty="0">
                <a:solidFill>
                  <a:srgbClr val="3F3F3F"/>
                </a:solidFill>
              </a:rPr>
              <a:t>4</a:t>
            </a:fld>
            <a:endParaRPr lang="en-US" altLang="en-US" sz="1100" dirty="0">
              <a:solidFill>
                <a:srgbClr val="3F3F3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t>OBSERVATION/MOTIVATION</a:t>
            </a:r>
          </a:p>
        </p:txBody>
      </p:sp>
      <p:sp>
        <p:nvSpPr>
          <p:cNvPr id="3" name="Content Placeholder 2"/>
          <p:cNvSpPr>
            <a:spLocks noGrp="1"/>
          </p:cNvSpPr>
          <p:nvPr>
            <p:ph idx="1"/>
          </p:nvPr>
        </p:nvSpPr>
        <p:spPr>
          <a:xfrm>
            <a:off x="70485" y="1237615"/>
            <a:ext cx="8993505" cy="3754755"/>
          </a:xfrm>
        </p:spPr>
        <p:txBody>
          <a:bodyPr/>
          <a:lstStyle/>
          <a:p>
            <a:pPr algn="just"/>
            <a:r>
              <a:rPr lang="en-US" sz="2000" dirty="0">
                <a:latin typeface="Times New Roman" pitchFamily="18" charset="0"/>
                <a:cs typeface="Times New Roman" pitchFamily="18" charset="0"/>
              </a:rPr>
              <a:t>The nature of social media means that anyone can post anything they desire, putting forward any position, whether it is enlightening, repugnant or anywhere between. Depending on the forum, such posts can be visible to many millions of people. Different forums have different definitions of inappropriate content and different processes for identifying it, but the scale of the medium means that automated methods are an important part of this task. Hate-speech is an important aspect of this inappropriate content</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Hate-speech is a subjective and complex term with no single definition, however. Irrespective of the definition of the term or the problem, it is clear that automated methods for detecting hate-speech are necessary in some circumstances.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p:cNvSpPr>
          <p:nvPr>
            <p:ph type="title"/>
          </p:nvPr>
        </p:nvSpPr>
        <p:spPr>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EXISTING SYSTEM</a:t>
            </a:r>
            <a:endParaRPr kumimoji="0" lang="en-US" sz="28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18435" name="Content Placeholder 2"/>
          <p:cNvSpPr>
            <a:spLocks noGrp="1"/>
          </p:cNvSpPr>
          <p:nvPr>
            <p:ph idx="1"/>
          </p:nvPr>
        </p:nvSpPr>
        <p:spPr>
          <a:xfrm>
            <a:off x="457200" y="1276350"/>
            <a:ext cx="8229600" cy="3468688"/>
          </a:xfrm>
        </p:spPr>
        <p:txBody>
          <a:bodyPr vert="horz" wrap="square" lIns="54864" tIns="91440" rIns="91440" bIns="45720" anchor="t" anchorCtr="0"/>
          <a:lstStyle/>
          <a:p>
            <a:pPr marL="342900" indent="-342900" algn="just"/>
            <a:r>
              <a:rPr lang="en-US" altLang="en-US" sz="2000" dirty="0">
                <a:latin typeface="Times New Roman" pitchFamily="18" charset="0"/>
                <a:cs typeface="Times New Roman" pitchFamily="18" charset="0"/>
              </a:rPr>
              <a:t>The machine learning algorithms that can be used to detect hate speech include Naive Bayes, Support Vector machines (SVM), extreme gradient boosting (XGBoost), multi-layer </a:t>
            </a:r>
            <a:r>
              <a:rPr lang="en-US" altLang="en-US" sz="2000" dirty="0" smtClean="0">
                <a:latin typeface="Times New Roman" pitchFamily="18" charset="0"/>
                <a:cs typeface="Times New Roman" pitchFamily="18" charset="0"/>
              </a:rPr>
              <a:t>perceptron </a:t>
            </a:r>
            <a:r>
              <a:rPr lang="en-US" altLang="en-US" sz="2000" dirty="0">
                <a:latin typeface="Times New Roman" pitchFamily="18" charset="0"/>
                <a:cs typeface="Times New Roman" pitchFamily="18" charset="0"/>
              </a:rPr>
              <a:t>(MLP).</a:t>
            </a:r>
          </a:p>
          <a:p>
            <a:pPr marL="0" indent="0" algn="just">
              <a:buNone/>
            </a:pPr>
            <a:endParaRPr lang="en-US" altLang="en-US" sz="2000" dirty="0">
              <a:latin typeface="Times New Roman" pitchFamily="18" charset="0"/>
              <a:cs typeface="Times New Roman" pitchFamily="18" charset="0"/>
            </a:endParaRPr>
          </a:p>
          <a:p>
            <a:pPr marL="342900" indent="-342900" algn="just"/>
            <a:r>
              <a:rPr lang="en-US" altLang="en-US" sz="2000" dirty="0">
                <a:latin typeface="Times New Roman" pitchFamily="18" charset="0"/>
                <a:cs typeface="Times New Roman" pitchFamily="18" charset="0"/>
              </a:rPr>
              <a:t>The hate speech data sets are usually not clean, so they need to be pre-processed before classification algorithms can detect hate speech in them.  Different machine learning models have different weakness.</a:t>
            </a:r>
          </a:p>
          <a:p>
            <a:pPr marL="0" indent="0" algn="just">
              <a:buNone/>
            </a:pPr>
            <a:endParaRPr lang="en-US" altLang="en-US" sz="2000" dirty="0">
              <a:latin typeface="Times New Roman" pitchFamily="18" charset="0"/>
              <a:cs typeface="Times New Roman" pitchFamily="18" charset="0"/>
            </a:endParaRPr>
          </a:p>
          <a:p>
            <a:pPr marL="342900" indent="-342900" algn="just"/>
            <a:r>
              <a:rPr lang="en-US" altLang="en-US" sz="2000" dirty="0">
                <a:latin typeface="Times New Roman" pitchFamily="18" charset="0"/>
                <a:cs typeface="Times New Roman" pitchFamily="18" charset="0"/>
              </a:rPr>
              <a:t>Traditional text classification methods based on machine learning have many disadvantages such as dimension explosion, data sparsity, limited generalization ability.</a:t>
            </a:r>
          </a:p>
        </p:txBody>
      </p:sp>
      <p:sp>
        <p:nvSpPr>
          <p:cNvPr id="18437" name="Slide Number Placeholder 6"/>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lnSpc>
                <a:spcPct val="90000"/>
              </a:lnSpc>
            </a:pPr>
            <a:fld id="{9A0DB2DC-4C9A-4742-B13C-FB6460FD3503}" type="slidenum">
              <a:rPr lang="en-US" altLang="en-US" sz="1100" dirty="0">
                <a:solidFill>
                  <a:srgbClr val="3F3F3F"/>
                </a:solidFill>
              </a:rPr>
              <a:t>6</a:t>
            </a:fld>
            <a:endParaRPr lang="en-US" altLang="en-US" sz="1100" dirty="0">
              <a:solidFill>
                <a:srgbClr val="3F3F3F"/>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p:cNvSpPr>
          <p:nvPr>
            <p:ph type="title"/>
          </p:nvPr>
        </p:nvSpPr>
        <p:spPr>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LITERATURE REVIEW (CONT..I)</a:t>
            </a:r>
            <a:endParaRPr kumimoji="0" lang="en-US" sz="28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22533" name="Slide Number Placeholder 6"/>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lnSpc>
                <a:spcPct val="90000"/>
              </a:lnSpc>
            </a:pPr>
            <a:fld id="{9A0DB2DC-4C9A-4742-B13C-FB6460FD3503}" type="slidenum">
              <a:rPr lang="en-US" altLang="en-US" sz="1100" dirty="0">
                <a:solidFill>
                  <a:srgbClr val="3F3F3F"/>
                </a:solidFill>
              </a:rPr>
              <a:t>7</a:t>
            </a:fld>
            <a:endParaRPr lang="en-US" altLang="en-US" sz="1100" dirty="0">
              <a:solidFill>
                <a:srgbClr val="3F3F3F"/>
              </a:solidFill>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295195767"/>
              </p:ext>
            </p:extLst>
          </p:nvPr>
        </p:nvGraphicFramePr>
        <p:xfrm>
          <a:off x="76200" y="1200150"/>
          <a:ext cx="8991600" cy="3657600"/>
        </p:xfrm>
        <a:graphic>
          <a:graphicData uri="http://schemas.openxmlformats.org/drawingml/2006/table">
            <a:tbl>
              <a:tblPr firstRow="1" bandRow="1">
                <a:tableStyleId>{5C22544A-7EE6-4342-B048-85BDC9FD1C3A}</a:tableStyleId>
              </a:tblPr>
              <a:tblGrid>
                <a:gridCol w="604520">
                  <a:extLst>
                    <a:ext uri="{9D8B030D-6E8A-4147-A177-3AD203B41FA5}">
                      <a16:colId xmlns="" xmlns:a16="http://schemas.microsoft.com/office/drawing/2014/main" val="20000"/>
                    </a:ext>
                  </a:extLst>
                </a:gridCol>
                <a:gridCol w="2153920">
                  <a:extLst>
                    <a:ext uri="{9D8B030D-6E8A-4147-A177-3AD203B41FA5}">
                      <a16:colId xmlns="" xmlns:a16="http://schemas.microsoft.com/office/drawing/2014/main" val="20001"/>
                    </a:ext>
                  </a:extLst>
                </a:gridCol>
                <a:gridCol w="2306320">
                  <a:extLst>
                    <a:ext uri="{9D8B030D-6E8A-4147-A177-3AD203B41FA5}">
                      <a16:colId xmlns="" xmlns:a16="http://schemas.microsoft.com/office/drawing/2014/main" val="20002"/>
                    </a:ext>
                  </a:extLst>
                </a:gridCol>
                <a:gridCol w="1315720">
                  <a:extLst>
                    <a:ext uri="{9D8B030D-6E8A-4147-A177-3AD203B41FA5}">
                      <a16:colId xmlns="" xmlns:a16="http://schemas.microsoft.com/office/drawing/2014/main" val="20003"/>
                    </a:ext>
                  </a:extLst>
                </a:gridCol>
                <a:gridCol w="2611120">
                  <a:extLst>
                    <a:ext uri="{9D8B030D-6E8A-4147-A177-3AD203B41FA5}">
                      <a16:colId xmlns="" xmlns:a16="http://schemas.microsoft.com/office/drawing/2014/main" val="20004"/>
                    </a:ext>
                  </a:extLst>
                </a:gridCol>
              </a:tblGrid>
              <a:tr h="609600">
                <a:tc>
                  <a:txBody>
                    <a:bodyPr/>
                    <a:lstStyle/>
                    <a:p>
                      <a:pPr>
                        <a:buNone/>
                      </a:pPr>
                      <a:r>
                        <a:rPr lang="en-US" sz="1200" dirty="0">
                          <a:latin typeface="Times New Roman" pitchFamily="18" charset="0"/>
                          <a:cs typeface="Times New Roman" pitchFamily="18" charset="0"/>
                        </a:rPr>
                        <a:t>S.NO</a:t>
                      </a:r>
                    </a:p>
                  </a:txBody>
                  <a:tcPr/>
                </a:tc>
                <a:tc>
                  <a:txBody>
                    <a:bodyPr/>
                    <a:lstStyle/>
                    <a:p>
                      <a:pPr>
                        <a:buNone/>
                      </a:pPr>
                      <a:r>
                        <a:rPr lang="en-US" sz="1200" dirty="0">
                          <a:latin typeface="Times New Roman" pitchFamily="18" charset="0"/>
                          <a:cs typeface="Times New Roman" pitchFamily="18" charset="0"/>
                        </a:rPr>
                        <a:t>TITLE</a:t>
                      </a:r>
                    </a:p>
                  </a:txBody>
                  <a:tcPr/>
                </a:tc>
                <a:tc>
                  <a:txBody>
                    <a:bodyPr/>
                    <a:lstStyle/>
                    <a:p>
                      <a:pPr>
                        <a:buNone/>
                      </a:pPr>
                      <a:r>
                        <a:rPr lang="en-US" sz="1200" dirty="0">
                          <a:latin typeface="Times New Roman" pitchFamily="18" charset="0"/>
                          <a:cs typeface="Times New Roman" pitchFamily="18" charset="0"/>
                        </a:rPr>
                        <a:t>AUTHOR NAME</a:t>
                      </a:r>
                    </a:p>
                  </a:txBody>
                  <a:tcPr/>
                </a:tc>
                <a:tc>
                  <a:txBody>
                    <a:bodyPr/>
                    <a:lstStyle/>
                    <a:p>
                      <a:pPr>
                        <a:buNone/>
                      </a:pPr>
                      <a:r>
                        <a:rPr lang="en-US" sz="1200" dirty="0">
                          <a:latin typeface="Times New Roman" pitchFamily="18" charset="0"/>
                          <a:cs typeface="Times New Roman" pitchFamily="18" charset="0"/>
                        </a:rPr>
                        <a:t>YEAR &amp; PUBLICATION</a:t>
                      </a:r>
                    </a:p>
                  </a:txBody>
                  <a:tcPr/>
                </a:tc>
                <a:tc>
                  <a:txBody>
                    <a:bodyPr/>
                    <a:lstStyle/>
                    <a:p>
                      <a:pPr>
                        <a:buNone/>
                      </a:pPr>
                      <a:r>
                        <a:rPr lang="en-US" sz="1200" dirty="0">
                          <a:latin typeface="Times New Roman" pitchFamily="18" charset="0"/>
                          <a:cs typeface="Times New Roman" pitchFamily="18" charset="0"/>
                        </a:rPr>
                        <a:t>CONTEXT</a:t>
                      </a:r>
                    </a:p>
                  </a:txBody>
                  <a:tcPr/>
                </a:tc>
                <a:extLst>
                  <a:ext uri="{0D108BD9-81ED-4DB2-BD59-A6C34878D82A}">
                    <a16:rowId xmlns="" xmlns:a16="http://schemas.microsoft.com/office/drawing/2014/main" val="10000"/>
                  </a:ext>
                </a:extLst>
              </a:tr>
              <a:tr h="1405255">
                <a:tc>
                  <a:txBody>
                    <a:bodyPr/>
                    <a:lstStyle/>
                    <a:p>
                      <a:pPr>
                        <a:buNone/>
                      </a:pPr>
                      <a:r>
                        <a:rPr lang="en-US" sz="1200" dirty="0">
                          <a:latin typeface="Times New Roman" pitchFamily="18" charset="0"/>
                          <a:cs typeface="Times New Roman" pitchFamily="18" charset="0"/>
                        </a:rPr>
                        <a:t>1.</a:t>
                      </a:r>
                    </a:p>
                  </a:txBody>
                  <a:tcPr/>
                </a:tc>
                <a:tc>
                  <a:txBody>
                    <a:bodyPr/>
                    <a:lstStyle/>
                    <a:p>
                      <a:pPr>
                        <a:buNone/>
                      </a:pPr>
                      <a:r>
                        <a:rPr lang="en-US" sz="1200" dirty="0">
                          <a:latin typeface="Times New Roman" pitchFamily="18" charset="0"/>
                          <a:cs typeface="Times New Roman" pitchFamily="18" charset="0"/>
                        </a:rPr>
                        <a:t>Cross-Lingual Few-Shot Hate Speech and Offensive Language Detection Using Meta Learning</a:t>
                      </a:r>
                    </a:p>
                  </a:txBody>
                  <a:tcPr/>
                </a:tc>
                <a:tc>
                  <a:txBody>
                    <a:bodyPr/>
                    <a:lstStyle/>
                    <a:p>
                      <a:pPr>
                        <a:buNone/>
                      </a:pPr>
                      <a:r>
                        <a:rPr lang="en-US" sz="1200" dirty="0">
                          <a:latin typeface="Times New Roman" pitchFamily="18" charset="0"/>
                          <a:cs typeface="Times New Roman" pitchFamily="18" charset="0"/>
                        </a:rPr>
                        <a:t>Marzieh Mozafari;</a:t>
                      </a:r>
                    </a:p>
                    <a:p>
                      <a:pPr>
                        <a:buNone/>
                      </a:pPr>
                      <a:r>
                        <a:rPr lang="en-US" sz="1200" dirty="0">
                          <a:latin typeface="Times New Roman" pitchFamily="18" charset="0"/>
                          <a:cs typeface="Times New Roman" pitchFamily="18" charset="0"/>
                        </a:rPr>
                        <a:t>Reza Farahbakhsh;</a:t>
                      </a:r>
                    </a:p>
                    <a:p>
                      <a:pPr>
                        <a:buNone/>
                      </a:pPr>
                      <a:r>
                        <a:rPr lang="en-US" sz="1200" dirty="0">
                          <a:latin typeface="Times New Roman" pitchFamily="18" charset="0"/>
                          <a:cs typeface="Times New Roman" pitchFamily="18" charset="0"/>
                        </a:rPr>
                        <a:t>Noel Crespi</a:t>
                      </a:r>
                    </a:p>
                  </a:txBody>
                  <a:tcPr/>
                </a:tc>
                <a:tc>
                  <a:txBody>
                    <a:bodyPr/>
                    <a:lstStyle/>
                    <a:p>
                      <a:pPr>
                        <a:buNone/>
                      </a:pPr>
                      <a:r>
                        <a:rPr lang="en-US" sz="1200" dirty="0">
                          <a:latin typeface="Times New Roman" pitchFamily="18" charset="0"/>
                          <a:cs typeface="Times New Roman" pitchFamily="18" charset="0"/>
                          <a:sym typeface="+mn-ea"/>
                        </a:rPr>
                        <a:t>2022 &amp; IEEE</a:t>
                      </a: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txBody>
                  <a:tcPr/>
                </a:tc>
                <a:tc>
                  <a:txBody>
                    <a:bodyPr/>
                    <a:lstStyle/>
                    <a:p>
                      <a:pPr>
                        <a:buNone/>
                      </a:pPr>
                      <a:r>
                        <a:rPr lang="en-US" sz="1200" dirty="0">
                          <a:latin typeface="Times New Roman" pitchFamily="18" charset="0"/>
                          <a:cs typeface="Times New Roman" pitchFamily="18" charset="0"/>
                        </a:rPr>
                        <a:t>Experiments show that meta learning-based models outperform transfer learning-based models in a majority of cases, and that Proto-MAML is the best performing model, as it can quickly generalize and adapt to new languages</a:t>
                      </a:r>
                    </a:p>
                  </a:txBody>
                  <a:tcPr/>
                </a:tc>
                <a:extLst>
                  <a:ext uri="{0D108BD9-81ED-4DB2-BD59-A6C34878D82A}">
                    <a16:rowId xmlns="" xmlns:a16="http://schemas.microsoft.com/office/drawing/2014/main" val="10001"/>
                  </a:ext>
                </a:extLst>
              </a:tr>
              <a:tr h="1642745">
                <a:tc>
                  <a:txBody>
                    <a:bodyPr/>
                    <a:lstStyle/>
                    <a:p>
                      <a:pPr>
                        <a:buNone/>
                      </a:pPr>
                      <a:r>
                        <a:rPr lang="en-US" sz="1200" dirty="0">
                          <a:latin typeface="Times New Roman" pitchFamily="18" charset="0"/>
                          <a:cs typeface="Times New Roman" pitchFamily="18" charset="0"/>
                        </a:rPr>
                        <a:t>2.</a:t>
                      </a:r>
                    </a:p>
                  </a:txBody>
                  <a:tcPr/>
                </a:tc>
                <a:tc>
                  <a:txBody>
                    <a:bodyPr/>
                    <a:lstStyle/>
                    <a:p>
                      <a:pPr>
                        <a:buNone/>
                      </a:pPr>
                      <a:r>
                        <a:rPr lang="en-US" sz="1200" dirty="0">
                          <a:latin typeface="Times New Roman" pitchFamily="18" charset="0"/>
                          <a:cs typeface="Times New Roman" pitchFamily="18" charset="0"/>
                          <a:sym typeface="+mn-ea"/>
                        </a:rPr>
                        <a:t>Hate Speech Detection using Machine Learning</a:t>
                      </a: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txBody>
                  <a:tcPr/>
                </a:tc>
                <a:tc>
                  <a:txBody>
                    <a:bodyPr/>
                    <a:lstStyle/>
                    <a:p>
                      <a:pPr>
                        <a:buNone/>
                      </a:pPr>
                      <a:r>
                        <a:rPr lang="en-US" sz="1200" dirty="0">
                          <a:latin typeface="Times New Roman" pitchFamily="18" charset="0"/>
                          <a:cs typeface="Times New Roman" pitchFamily="18" charset="0"/>
                        </a:rPr>
                        <a:t>P. Preethy Jemima; Bishop Raj Majumder; Bibek Kumar Ghosh; Farazul Hoda</a:t>
                      </a:r>
                    </a:p>
                  </a:txBody>
                  <a:tcPr/>
                </a:tc>
                <a:tc>
                  <a:txBody>
                    <a:bodyPr/>
                    <a:lstStyle/>
                    <a:p>
                      <a:pPr>
                        <a:buNone/>
                      </a:pPr>
                      <a:r>
                        <a:rPr lang="en-US" sz="1200" dirty="0">
                          <a:latin typeface="Times New Roman" pitchFamily="18" charset="0"/>
                          <a:cs typeface="Times New Roman" pitchFamily="18" charset="0"/>
                        </a:rPr>
                        <a:t>2022 &amp; IEEE</a:t>
                      </a:r>
                    </a:p>
                  </a:txBody>
                  <a:tcPr/>
                </a:tc>
                <a:tc>
                  <a:txBody>
                    <a:bodyPr/>
                    <a:lstStyle/>
                    <a:p>
                      <a:pPr>
                        <a:buNone/>
                      </a:pPr>
                      <a:r>
                        <a:rPr lang="en-US" sz="1200" dirty="0">
                          <a:latin typeface="Times New Roman" pitchFamily="18" charset="0"/>
                          <a:cs typeface="Times New Roman" pitchFamily="18" charset="0"/>
                        </a:rPr>
                        <a:t>Data from social media sites such as Twitter are used to test the effectiveness of these procedures, and they reveal a 6 percentage point improvement in macro-average F1 or a 9 percent improvement for content that has been labeled as hateful, respectively.</a:t>
                      </a:r>
                    </a:p>
                  </a:txBody>
                  <a:tcPr/>
                </a:tc>
                <a:extLst>
                  <a:ext uri="{0D108BD9-81ED-4DB2-BD59-A6C34878D82A}">
                    <a16:rowId xmlns=""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p:cNvSpPr>
          <p:nvPr>
            <p:ph type="title"/>
          </p:nvPr>
        </p:nvSpPr>
        <p:spPr>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LITERATURE REVIEW (CONT..II)</a:t>
            </a:r>
            <a:endParaRPr kumimoji="0" lang="en-US" sz="28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24581" name="Slide Number Placeholder 6"/>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lnSpc>
                <a:spcPct val="90000"/>
              </a:lnSpc>
            </a:pPr>
            <a:fld id="{9A0DB2DC-4C9A-4742-B13C-FB6460FD3503}" type="slidenum">
              <a:rPr lang="en-US" altLang="en-US" sz="1100" dirty="0">
                <a:solidFill>
                  <a:srgbClr val="3F3F3F"/>
                </a:solidFill>
              </a:rPr>
              <a:t>8</a:t>
            </a:fld>
            <a:endParaRPr lang="en-US" altLang="en-US" sz="1100" dirty="0">
              <a:solidFill>
                <a:srgbClr val="3F3F3F"/>
              </a:solidFill>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742030530"/>
              </p:ext>
            </p:extLst>
          </p:nvPr>
        </p:nvGraphicFramePr>
        <p:xfrm>
          <a:off x="64770" y="1276350"/>
          <a:ext cx="9013190" cy="3650615"/>
        </p:xfrm>
        <a:graphic>
          <a:graphicData uri="http://schemas.openxmlformats.org/drawingml/2006/table">
            <a:tbl>
              <a:tblPr firstRow="1" bandRow="1">
                <a:tableStyleId>{5C22544A-7EE6-4342-B048-85BDC9FD1C3A}</a:tableStyleId>
              </a:tblPr>
              <a:tblGrid>
                <a:gridCol w="1597660">
                  <a:extLst>
                    <a:ext uri="{9D8B030D-6E8A-4147-A177-3AD203B41FA5}">
                      <a16:colId xmlns="" xmlns:a16="http://schemas.microsoft.com/office/drawing/2014/main" val="20000"/>
                    </a:ext>
                  </a:extLst>
                </a:gridCol>
                <a:gridCol w="1597025">
                  <a:extLst>
                    <a:ext uri="{9D8B030D-6E8A-4147-A177-3AD203B41FA5}">
                      <a16:colId xmlns="" xmlns:a16="http://schemas.microsoft.com/office/drawing/2014/main" val="20001"/>
                    </a:ext>
                  </a:extLst>
                </a:gridCol>
                <a:gridCol w="1597660">
                  <a:extLst>
                    <a:ext uri="{9D8B030D-6E8A-4147-A177-3AD203B41FA5}">
                      <a16:colId xmlns="" xmlns:a16="http://schemas.microsoft.com/office/drawing/2014/main" val="20002"/>
                    </a:ext>
                  </a:extLst>
                </a:gridCol>
                <a:gridCol w="1597660">
                  <a:extLst>
                    <a:ext uri="{9D8B030D-6E8A-4147-A177-3AD203B41FA5}">
                      <a16:colId xmlns="" xmlns:a16="http://schemas.microsoft.com/office/drawing/2014/main" val="20003"/>
                    </a:ext>
                  </a:extLst>
                </a:gridCol>
                <a:gridCol w="2623185">
                  <a:extLst>
                    <a:ext uri="{9D8B030D-6E8A-4147-A177-3AD203B41FA5}">
                      <a16:colId xmlns="" xmlns:a16="http://schemas.microsoft.com/office/drawing/2014/main" val="20004"/>
                    </a:ext>
                  </a:extLst>
                </a:gridCol>
              </a:tblGrid>
              <a:tr h="521335">
                <a:tc>
                  <a:txBody>
                    <a:bodyPr/>
                    <a:lstStyle/>
                    <a:p>
                      <a:pPr>
                        <a:buNone/>
                      </a:pPr>
                      <a:r>
                        <a:rPr lang="en-US" sz="1200" dirty="0">
                          <a:latin typeface="Times New Roman" pitchFamily="18" charset="0"/>
                          <a:cs typeface="Times New Roman" pitchFamily="18" charset="0"/>
                        </a:rPr>
                        <a:t>S.NO</a:t>
                      </a:r>
                    </a:p>
                  </a:txBody>
                  <a:tcPr/>
                </a:tc>
                <a:tc>
                  <a:txBody>
                    <a:bodyPr/>
                    <a:lstStyle/>
                    <a:p>
                      <a:pPr>
                        <a:buNone/>
                      </a:pPr>
                      <a:r>
                        <a:rPr lang="en-US" sz="1200" dirty="0">
                          <a:latin typeface="Times New Roman" pitchFamily="18" charset="0"/>
                          <a:cs typeface="Times New Roman" pitchFamily="18" charset="0"/>
                        </a:rPr>
                        <a:t>TITLE</a:t>
                      </a:r>
                    </a:p>
                  </a:txBody>
                  <a:tcPr/>
                </a:tc>
                <a:tc>
                  <a:txBody>
                    <a:bodyPr/>
                    <a:lstStyle/>
                    <a:p>
                      <a:pPr>
                        <a:buNone/>
                      </a:pPr>
                      <a:r>
                        <a:rPr lang="en-US" sz="1200" dirty="0">
                          <a:latin typeface="Times New Roman" pitchFamily="18" charset="0"/>
                          <a:cs typeface="Times New Roman" pitchFamily="18" charset="0"/>
                          <a:sym typeface="+mn-ea"/>
                        </a:rPr>
                        <a:t>AUTHOR NAME </a:t>
                      </a: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txBody>
                  <a:tcPr/>
                </a:tc>
                <a:tc>
                  <a:txBody>
                    <a:bodyPr/>
                    <a:lstStyle/>
                    <a:p>
                      <a:pPr>
                        <a:buNone/>
                      </a:pPr>
                      <a:r>
                        <a:rPr lang="en-US" sz="1200" dirty="0">
                          <a:latin typeface="Times New Roman" pitchFamily="18" charset="0"/>
                          <a:cs typeface="Times New Roman" pitchFamily="18" charset="0"/>
                        </a:rPr>
                        <a:t>YEAR &amp; PUBICATION</a:t>
                      </a:r>
                    </a:p>
                  </a:txBody>
                  <a:tcPr/>
                </a:tc>
                <a:tc>
                  <a:txBody>
                    <a:bodyPr/>
                    <a:lstStyle/>
                    <a:p>
                      <a:pPr>
                        <a:buNone/>
                      </a:pPr>
                      <a:r>
                        <a:rPr lang="en-US" sz="1200" dirty="0">
                          <a:latin typeface="Times New Roman" pitchFamily="18" charset="0"/>
                          <a:cs typeface="Times New Roman" pitchFamily="18" charset="0"/>
                        </a:rPr>
                        <a:t>CONTEXT</a:t>
                      </a:r>
                    </a:p>
                  </a:txBody>
                  <a:tcPr/>
                </a:tc>
                <a:extLst>
                  <a:ext uri="{0D108BD9-81ED-4DB2-BD59-A6C34878D82A}">
                    <a16:rowId xmlns="" xmlns:a16="http://schemas.microsoft.com/office/drawing/2014/main" val="10000"/>
                  </a:ext>
                </a:extLst>
              </a:tr>
              <a:tr h="1773555">
                <a:tc>
                  <a:txBody>
                    <a:bodyPr/>
                    <a:lstStyle/>
                    <a:p>
                      <a:pPr>
                        <a:buNone/>
                      </a:pPr>
                      <a:r>
                        <a:rPr lang="en-US" sz="1200" dirty="0">
                          <a:latin typeface="Times New Roman" pitchFamily="18" charset="0"/>
                          <a:cs typeface="Times New Roman" pitchFamily="18" charset="0"/>
                        </a:rPr>
                        <a:t>3.</a:t>
                      </a:r>
                    </a:p>
                  </a:txBody>
                  <a:tcPr/>
                </a:tc>
                <a:tc>
                  <a:txBody>
                    <a:bodyPr/>
                    <a:lstStyle/>
                    <a:p>
                      <a:pPr>
                        <a:buNone/>
                      </a:pPr>
                      <a:r>
                        <a:rPr lang="en-US" sz="1200" dirty="0">
                          <a:latin typeface="Times New Roman" pitchFamily="18" charset="0"/>
                          <a:cs typeface="Times New Roman" pitchFamily="18" charset="0"/>
                        </a:rPr>
                        <a:t>PDHS: Pattern-Based Deep Hate Speech Detection With Improved Tweet Representation</a:t>
                      </a:r>
                    </a:p>
                  </a:txBody>
                  <a:tcPr/>
                </a:tc>
                <a:tc>
                  <a:txBody>
                    <a:bodyPr/>
                    <a:lstStyle/>
                    <a:p>
                      <a:pPr>
                        <a:buNone/>
                      </a:pPr>
                      <a:r>
                        <a:rPr lang="en-US" sz="1200" dirty="0">
                          <a:latin typeface="Times New Roman" pitchFamily="18" charset="0"/>
                          <a:cs typeface="Times New Roman" pitchFamily="18" charset="0"/>
                        </a:rPr>
                        <a:t>P. Sharmila;</a:t>
                      </a:r>
                    </a:p>
                    <a:p>
                      <a:pPr>
                        <a:buNone/>
                      </a:pPr>
                      <a:r>
                        <a:rPr lang="en-US" sz="1200" dirty="0">
                          <a:latin typeface="Times New Roman" pitchFamily="18" charset="0"/>
                          <a:cs typeface="Times New Roman" pitchFamily="18" charset="0"/>
                        </a:rPr>
                        <a:t>Kalaiarasi Sonai Muthu Anbananthen;</a:t>
                      </a:r>
                    </a:p>
                    <a:p>
                      <a:pPr>
                        <a:buNone/>
                      </a:pPr>
                      <a:r>
                        <a:rPr lang="en-US" sz="1200" dirty="0">
                          <a:latin typeface="Times New Roman" pitchFamily="18" charset="0"/>
                          <a:cs typeface="Times New Roman" pitchFamily="18" charset="0"/>
                        </a:rPr>
                        <a:t>Deisy Chelliah;</a:t>
                      </a:r>
                    </a:p>
                    <a:p>
                      <a:pPr>
                        <a:buNone/>
                      </a:pPr>
                      <a:r>
                        <a:rPr lang="en-US" sz="1200" dirty="0">
                          <a:latin typeface="Times New Roman" pitchFamily="18" charset="0"/>
                          <a:cs typeface="Times New Roman" pitchFamily="18" charset="0"/>
                        </a:rPr>
                        <a:t>Sudhaman Parthasarathy;</a:t>
                      </a:r>
                    </a:p>
                    <a:p>
                      <a:pPr>
                        <a:buNone/>
                      </a:pPr>
                      <a:r>
                        <a:rPr lang="en-US" sz="1200" dirty="0">
                          <a:latin typeface="Times New Roman" pitchFamily="18" charset="0"/>
                          <a:cs typeface="Times New Roman" pitchFamily="18" charset="0"/>
                        </a:rPr>
                        <a:t>Subarmaniam Kannan</a:t>
                      </a:r>
                    </a:p>
                    <a:p>
                      <a:pPr>
                        <a:buNone/>
                      </a:pPr>
                      <a:endParaRPr lang="en-US" sz="1200" dirty="0">
                        <a:latin typeface="Times New Roman" pitchFamily="18" charset="0"/>
                        <a:cs typeface="Times New Roman" pitchFamily="18" charset="0"/>
                      </a:endParaRPr>
                    </a:p>
                  </a:txBody>
                  <a:tcPr/>
                </a:tc>
                <a:tc>
                  <a:txBody>
                    <a:bodyPr/>
                    <a:lstStyle/>
                    <a:p>
                      <a:pPr>
                        <a:buNone/>
                      </a:pPr>
                      <a:r>
                        <a:rPr lang="en-US" sz="1200" dirty="0">
                          <a:latin typeface="Times New Roman" pitchFamily="18" charset="0"/>
                          <a:cs typeface="Times New Roman" pitchFamily="18" charset="0"/>
                        </a:rPr>
                        <a:t>2022 &amp; IEEE</a:t>
                      </a:r>
                    </a:p>
                  </a:txBody>
                  <a:tcPr/>
                </a:tc>
                <a:tc>
                  <a:txBody>
                    <a:bodyPr/>
                    <a:lstStyle/>
                    <a:p>
                      <a:pPr>
                        <a:buNone/>
                      </a:pPr>
                      <a:r>
                        <a:rPr lang="en-US" sz="1200" dirty="0">
                          <a:latin typeface="Times New Roman" pitchFamily="18" charset="0"/>
                          <a:cs typeface="Times New Roman" pitchFamily="18" charset="0"/>
                        </a:rPr>
                        <a:t>The experimental results on Twitter Dataset can learn effective features to enhance the performance with minimum training time and attained 88%F1Score.</a:t>
                      </a:r>
                    </a:p>
                  </a:txBody>
                  <a:tcPr/>
                </a:tc>
                <a:extLst>
                  <a:ext uri="{0D108BD9-81ED-4DB2-BD59-A6C34878D82A}">
                    <a16:rowId xmlns="" xmlns:a16="http://schemas.microsoft.com/office/drawing/2014/main" val="10001"/>
                  </a:ext>
                </a:extLst>
              </a:tr>
              <a:tr h="1355725">
                <a:tc>
                  <a:txBody>
                    <a:bodyPr/>
                    <a:lstStyle/>
                    <a:p>
                      <a:pPr>
                        <a:buNone/>
                      </a:pPr>
                      <a:r>
                        <a:rPr lang="en-US" sz="1200" dirty="0">
                          <a:latin typeface="Times New Roman" pitchFamily="18" charset="0"/>
                          <a:cs typeface="Times New Roman" pitchFamily="18" charset="0"/>
                        </a:rPr>
                        <a:t>4.</a:t>
                      </a:r>
                    </a:p>
                  </a:txBody>
                  <a:tcPr/>
                </a:tc>
                <a:tc>
                  <a:txBody>
                    <a:bodyPr/>
                    <a:lstStyle/>
                    <a:p>
                      <a:pPr>
                        <a:buNone/>
                      </a:pPr>
                      <a:r>
                        <a:rPr lang="en-US" sz="1200" dirty="0">
                          <a:latin typeface="Times New Roman" pitchFamily="18" charset="0"/>
                          <a:cs typeface="Times New Roman" pitchFamily="18" charset="0"/>
                        </a:rPr>
                        <a:t>Deep Learning Based Fusion Approach for Hate Speech Detection</a:t>
                      </a:r>
                    </a:p>
                  </a:txBody>
                  <a:tcPr/>
                </a:tc>
                <a:tc>
                  <a:txBody>
                    <a:bodyPr/>
                    <a:lstStyle/>
                    <a:p>
                      <a:pPr>
                        <a:buNone/>
                      </a:pPr>
                      <a:r>
                        <a:rPr lang="en-US" sz="1200" dirty="0">
                          <a:latin typeface="Times New Roman" pitchFamily="18" charset="0"/>
                          <a:cs typeface="Times New Roman" pitchFamily="18" charset="0"/>
                        </a:rPr>
                        <a:t>Yanling Zhou;</a:t>
                      </a:r>
                    </a:p>
                    <a:p>
                      <a:pPr>
                        <a:buNone/>
                      </a:pPr>
                      <a:r>
                        <a:rPr lang="en-US" sz="1200" dirty="0">
                          <a:latin typeface="Times New Roman" pitchFamily="18" charset="0"/>
                          <a:cs typeface="Times New Roman" pitchFamily="18" charset="0"/>
                        </a:rPr>
                        <a:t>Yanyan Yang;</a:t>
                      </a:r>
                    </a:p>
                    <a:p>
                      <a:pPr>
                        <a:buNone/>
                      </a:pPr>
                      <a:r>
                        <a:rPr lang="en-US" sz="1200" dirty="0">
                          <a:latin typeface="Times New Roman" pitchFamily="18" charset="0"/>
                          <a:cs typeface="Times New Roman" pitchFamily="18" charset="0"/>
                        </a:rPr>
                        <a:t>Han Liu;</a:t>
                      </a:r>
                    </a:p>
                    <a:p>
                      <a:pPr>
                        <a:buNone/>
                      </a:pPr>
                      <a:r>
                        <a:rPr lang="en-US" sz="1200" dirty="0">
                          <a:latin typeface="Times New Roman" pitchFamily="18" charset="0"/>
                          <a:cs typeface="Times New Roman" pitchFamily="18" charset="0"/>
                        </a:rPr>
                        <a:t>Xiufeng Liu;</a:t>
                      </a:r>
                    </a:p>
                    <a:p>
                      <a:pPr>
                        <a:buNone/>
                      </a:pPr>
                      <a:r>
                        <a:rPr lang="en-US" sz="1200" dirty="0">
                          <a:latin typeface="Times New Roman" pitchFamily="18" charset="0"/>
                          <a:cs typeface="Times New Roman" pitchFamily="18" charset="0"/>
                        </a:rPr>
                        <a:t>Nick Savage</a:t>
                      </a:r>
                    </a:p>
                    <a:p>
                      <a:pPr>
                        <a:buNone/>
                      </a:pPr>
                      <a:endParaRPr lang="en-US" sz="1200" dirty="0">
                        <a:latin typeface="Times New Roman" pitchFamily="18" charset="0"/>
                        <a:cs typeface="Times New Roman" pitchFamily="18" charset="0"/>
                      </a:endParaRPr>
                    </a:p>
                  </a:txBody>
                  <a:tcPr/>
                </a:tc>
                <a:tc>
                  <a:txBody>
                    <a:bodyPr/>
                    <a:lstStyle/>
                    <a:p>
                      <a:pPr>
                        <a:buNone/>
                      </a:pPr>
                      <a:r>
                        <a:rPr lang="en-US" sz="1200" dirty="0">
                          <a:latin typeface="Times New Roman" pitchFamily="18" charset="0"/>
                          <a:cs typeface="Times New Roman" pitchFamily="18" charset="0"/>
                        </a:rPr>
                        <a:t>2020 &amp; IEEE</a:t>
                      </a:r>
                    </a:p>
                  </a:txBody>
                  <a:tcPr/>
                </a:tc>
                <a:tc>
                  <a:txBody>
                    <a:bodyPr/>
                    <a:lstStyle/>
                    <a:p>
                      <a:pPr>
                        <a:buNone/>
                      </a:pPr>
                      <a:r>
                        <a:rPr lang="en-US" sz="1200" dirty="0">
                          <a:latin typeface="Times New Roman" pitchFamily="18" charset="0"/>
                          <a:cs typeface="Times New Roman" pitchFamily="18" charset="0"/>
                        </a:rPr>
                        <a:t>The ExperimeNt shows that the accuracy and F1-score of the classification are significantly improved.</a:t>
                      </a:r>
                    </a:p>
                  </a:txBody>
                  <a:tcPr/>
                </a:tc>
                <a:extLst>
                  <a:ext uri="{0D108BD9-81ED-4DB2-BD59-A6C34878D82A}">
                    <a16:rowId xmlns=""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4500" b="1" i="0" u="none" strike="noStrike" kern="1200" cap="none" spc="0" normalizeH="0" baseline="0" noProof="0" dirty="0">
                <a:ln>
                  <a:noFill/>
                </a:ln>
                <a:solidFill>
                  <a:srgbClr val="FFC000"/>
                </a:solidFill>
                <a:effectLst/>
                <a:uLnTx/>
                <a:uFillTx/>
                <a:latin typeface="+mj-lt"/>
                <a:ea typeface="+mj-ea"/>
                <a:cs typeface="+mj-cs"/>
              </a:rPr>
              <a:t>  </a:t>
            </a: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PROPOSED WORK </a:t>
            </a:r>
            <a:endParaRPr kumimoji="0" lang="en-US" altLang="en-US" sz="3200" b="1" i="0" u="none" strike="noStrike" kern="1200" cap="none" spc="0" normalizeH="0" baseline="0" noProof="0" dirty="0">
              <a:ln>
                <a:noFill/>
              </a:ln>
              <a:solidFill>
                <a:srgbClr val="FFC000"/>
              </a:solidFill>
              <a:effectLst/>
              <a:uLnTx/>
              <a:uFillTx/>
              <a:latin typeface="+mj-lt"/>
              <a:ea typeface="+mj-ea"/>
              <a:cs typeface="+mj-cs"/>
            </a:endParaRPr>
          </a:p>
        </p:txBody>
      </p:sp>
      <p:sp>
        <p:nvSpPr>
          <p:cNvPr id="26628" name="Slide Number Placeholder 3"/>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rgbClr val="3F3F3F"/>
                </a:solidFill>
              </a:rPr>
              <a:t>9</a:t>
            </a:fld>
            <a:endParaRPr lang="en-US" altLang="en-US" sz="1200" dirty="0">
              <a:solidFill>
                <a:srgbClr val="3F3F3F"/>
              </a:solidFill>
            </a:endParaRPr>
          </a:p>
        </p:txBody>
      </p:sp>
      <p:sp>
        <p:nvSpPr>
          <p:cNvPr id="26629" name="Content Placeholder 5"/>
          <p:cNvSpPr>
            <a:spLocks noGrp="1"/>
          </p:cNvSpPr>
          <p:nvPr>
            <p:ph idx="1"/>
          </p:nvPr>
        </p:nvSpPr>
        <p:spPr>
          <a:xfrm>
            <a:off x="76200" y="1276350"/>
            <a:ext cx="8991600" cy="3750564"/>
          </a:xfrm>
        </p:spPr>
        <p:txBody>
          <a:bodyPr vert="horz" wrap="square" lIns="54864" tIns="91440" rIns="91440" bIns="45720" anchor="t" anchorCtr="0"/>
          <a:lstStyle/>
          <a:p>
            <a:r>
              <a:rPr lang="en-US" altLang="en-US" sz="2000" dirty="0">
                <a:latin typeface="Times New Roman" pitchFamily="18" charset="0"/>
                <a:ea typeface="Times New Roman" panose="02020603050405020304" pitchFamily="18" charset="0"/>
                <a:cs typeface="Times New Roman" pitchFamily="18" charset="0"/>
              </a:rPr>
              <a:t>This project uses SGD for hate speech classifications. SGD  stands for Stochastic Gradient Descent .</a:t>
            </a:r>
          </a:p>
          <a:p>
            <a:pPr marL="118745" indent="0">
              <a:buNone/>
            </a:pPr>
            <a:endParaRPr lang="en-US" altLang="en-US" sz="2000" dirty="0">
              <a:latin typeface="Times New Roman" pitchFamily="18" charset="0"/>
              <a:ea typeface="Times New Roman" panose="02020603050405020304" pitchFamily="18" charset="0"/>
              <a:cs typeface="Times New Roman" pitchFamily="18" charset="0"/>
            </a:endParaRPr>
          </a:p>
          <a:p>
            <a:r>
              <a:rPr lang="en-US" altLang="en-US" sz="2000" dirty="0">
                <a:latin typeface="Times New Roman" pitchFamily="18" charset="0"/>
                <a:ea typeface="Times New Roman" panose="02020603050405020304" pitchFamily="18" charset="0"/>
                <a:cs typeface="Times New Roman" pitchFamily="18" charset="0"/>
              </a:rPr>
              <a:t>Stochastic Gradient Descent (SGD) is a variant of the Gradient Descent algorithm used for optimizing machine learning models. In this variant, </a:t>
            </a:r>
            <a:r>
              <a:rPr lang="en-US" altLang="en-US" sz="2000" dirty="0" smtClean="0">
                <a:latin typeface="Times New Roman" pitchFamily="18" charset="0"/>
                <a:ea typeface="Times New Roman" panose="02020603050405020304" pitchFamily="18" charset="0"/>
                <a:cs typeface="Times New Roman" pitchFamily="18" charset="0"/>
              </a:rPr>
              <a:t>random </a:t>
            </a:r>
            <a:r>
              <a:rPr lang="en-US" altLang="en-US" sz="2000" dirty="0">
                <a:latin typeface="Times New Roman" pitchFamily="18" charset="0"/>
                <a:ea typeface="Times New Roman" panose="02020603050405020304" pitchFamily="18" charset="0"/>
                <a:cs typeface="Times New Roman" pitchFamily="18" charset="0"/>
              </a:rPr>
              <a:t>training example is used to calculate the gradient and update the parameters at each iteration.</a:t>
            </a:r>
          </a:p>
          <a:p>
            <a:pPr marL="118745" indent="0">
              <a:buNone/>
            </a:pPr>
            <a:endParaRPr lang="en-US" altLang="en-US" sz="2000" dirty="0">
              <a:latin typeface="Times New Roman" pitchFamily="18" charset="0"/>
              <a:ea typeface="Times New Roman" panose="02020603050405020304" pitchFamily="18" charset="0"/>
              <a:cs typeface="Times New Roman" pitchFamily="18" charset="0"/>
            </a:endParaRPr>
          </a:p>
          <a:p>
            <a:r>
              <a:rPr lang="en-US" altLang="en-US" sz="2000" dirty="0">
                <a:latin typeface="Times New Roman" pitchFamily="18" charset="0"/>
                <a:ea typeface="Times New Roman" panose="02020603050405020304" pitchFamily="18" charset="0"/>
                <a:cs typeface="Times New Roman" pitchFamily="18" charset="0"/>
              </a:rPr>
              <a:t>SGD  is still computationally much less expensive than typical Gradient Descent. Hence, in most scenarios, SGD is preferred over Batch Gradient Descent for optimizing a learning algorithm.</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652</TotalTime>
  <Words>1487</Words>
  <Application>Microsoft Office PowerPoint</Application>
  <PresentationFormat>On-screen Show (16:9)</PresentationFormat>
  <Paragraphs>147</Paragraphs>
  <Slides>15</Slides>
  <Notes>8</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Module</vt:lpstr>
      <vt:lpstr>                UNIVERSITY COLLEGE OF ENGINEERING KANCHEEPURAM             COMPUTER SCIENCE AND ENGINEERING    </vt:lpstr>
      <vt:lpstr>ABSTRACT</vt:lpstr>
      <vt:lpstr>INTRODUCTION</vt:lpstr>
      <vt:lpstr>AIM / OBJECTIVE</vt:lpstr>
      <vt:lpstr>OBSERVATION/MOTIVATION</vt:lpstr>
      <vt:lpstr>EXISTING SYSTEM</vt:lpstr>
      <vt:lpstr>LITERATURE REVIEW (CONT..I)</vt:lpstr>
      <vt:lpstr>LITERATURE REVIEW (CONT..II)</vt:lpstr>
      <vt:lpstr>  PROPOSED WORK </vt:lpstr>
      <vt:lpstr>SYSTEM REQUIREMENTS </vt:lpstr>
      <vt:lpstr>LIST OF MODULES </vt:lpstr>
      <vt:lpstr>                        ARCHITECTURE   DIAGRAM</vt:lpstr>
      <vt:lpstr>CONCLUSION</vt:lpstr>
      <vt:lpstr>REFERENCES ( CONT.. I)</vt:lpstr>
      <vt:lpstr>REFERENCES(CONT.. II)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COLLEGE OF ENGINEERING KANCHEEPURAM             COMPUTER SCIENCE AND ENGINEERING</dc:title>
  <dc:creator>Dhinesh</dc:creator>
  <cp:lastModifiedBy>Welcome-pc</cp:lastModifiedBy>
  <cp:revision>24</cp:revision>
  <dcterms:created xsi:type="dcterms:W3CDTF">2022-12-03T10:21:00Z</dcterms:created>
  <dcterms:modified xsi:type="dcterms:W3CDTF">2023-03-07T09:18:34Z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D5A06724C39E41D685BCE41EED157897</vt:lpwstr>
  </property>
  <property fmtid="{D5CDD505-2E9C-101B-9397-08002B2CF9AE}" pid="3" name="KSOProductBuildVer">
    <vt:lpwstr>1033-11.2.0.11388</vt:lpwstr>
  </property>
</Properties>
</file>