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9" r:id="rId5"/>
  </p:sldMasterIdLst>
  <p:notesMasterIdLst>
    <p:notesMasterId r:id="rId11"/>
  </p:notesMasterIdLst>
  <p:handoutMasterIdLst>
    <p:handoutMasterId r:id="rId12"/>
  </p:handoutMasterIdLst>
  <p:sldIdLst>
    <p:sldId id="275" r:id="rId6"/>
    <p:sldId id="346" r:id="rId7"/>
    <p:sldId id="375" r:id="rId8"/>
    <p:sldId id="378" r:id="rId9"/>
    <p:sldId id="34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ppusamy, Sampathkumar (Cognizant)" initials="KS(" lastIdx="1" clrIdx="0">
    <p:extLst>
      <p:ext uri="{19B8F6BF-5375-455C-9EA6-DF929625EA0E}">
        <p15:presenceInfo xmlns:p15="http://schemas.microsoft.com/office/powerpoint/2012/main" userId="S-1-5-21-1178368992-402679808-390482200-698152" providerId="AD"/>
      </p:ext>
    </p:extLst>
  </p:cmAuthor>
  <p:cmAuthor id="2" name="Jayaraman, Srilakshmi (Cognizant)" initials="JS(" lastIdx="1" clrIdx="1">
    <p:extLst>
      <p:ext uri="{19B8F6BF-5375-455C-9EA6-DF929625EA0E}">
        <p15:presenceInfo xmlns:p15="http://schemas.microsoft.com/office/powerpoint/2012/main" userId="S-1-5-21-1178368992-402679808-390482200-5422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E16"/>
    <a:srgbClr val="22BCAA"/>
    <a:srgbClr val="209810"/>
    <a:srgbClr val="6DEE5C"/>
    <a:srgbClr val="A9F59F"/>
    <a:srgbClr val="6DB33F"/>
    <a:srgbClr val="A4DB9A"/>
    <a:srgbClr val="92D050"/>
    <a:srgbClr val="4F4F4F"/>
    <a:srgbClr val="C0C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89418" autoAdjust="0"/>
  </p:normalViewPr>
  <p:slideViewPr>
    <p:cSldViewPr snapToGrid="0">
      <p:cViewPr varScale="1">
        <p:scale>
          <a:sx n="88" d="100"/>
          <a:sy n="88" d="100"/>
        </p:scale>
        <p:origin x="996" y="66"/>
      </p:cViewPr>
      <p:guideLst>
        <p:guide orient="horz" pos="300"/>
        <p:guide pos="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0" y="0"/>
            <a:ext cx="86487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7133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6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1"/>
            <a:ext cx="9160968" cy="47159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50305"/>
            <a:ext cx="9144000" cy="47788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689203"/>
            <a:ext cx="7594600" cy="3765094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58" y="923925"/>
            <a:ext cx="6850743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81100" y="1131795"/>
            <a:ext cx="6845300" cy="30194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-346344" y="-199442"/>
            <a:ext cx="184666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7133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1"/>
          <a:stretch/>
        </p:blipFill>
        <p:spPr>
          <a:xfrm>
            <a:off x="0" y="190499"/>
            <a:ext cx="9154183" cy="4953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2" y="2964932"/>
            <a:ext cx="3137247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6" y="3563717"/>
            <a:ext cx="315255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0" r="71988"/>
          <a:stretch/>
        </p:blipFill>
        <p:spPr>
          <a:xfrm>
            <a:off x="0" y="2808875"/>
            <a:ext cx="2564309" cy="2340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2" y="2952232"/>
            <a:ext cx="3137247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6" y="3551017"/>
            <a:ext cx="315255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286520"/>
            <a:ext cx="2258154" cy="684559"/>
          </a:xfrm>
          <a:prstGeom prst="rect">
            <a:avLst/>
          </a:prstGeom>
        </p:spPr>
      </p:pic>
      <p:pic>
        <p:nvPicPr>
          <p:cNvPr id="16" name="Picture 15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5" t="45648" b="3453"/>
          <a:stretch/>
        </p:blipFill>
        <p:spPr>
          <a:xfrm>
            <a:off x="2922498" y="2522601"/>
            <a:ext cx="6231685" cy="2620900"/>
          </a:xfrm>
          <a:prstGeom prst="rect">
            <a:avLst/>
          </a:prstGeom>
        </p:spPr>
      </p:pic>
      <p:pic>
        <p:nvPicPr>
          <p:cNvPr id="17" name="Picture 16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10230" b="53878"/>
          <a:stretch/>
        </p:blipFill>
        <p:spPr>
          <a:xfrm>
            <a:off x="3364537" y="698867"/>
            <a:ext cx="5790047" cy="18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A68CDEE-BF1C-4B16-AA8C-6221B676F33B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0655-7CBB-425C-A95A-7FD0D3B4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5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E90F8E-605F-4B49-90A6-029E42C01FE1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0655-7CBB-425C-A95A-7FD0D3B4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ATH_perspec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b="6067"/>
          <a:stretch/>
        </p:blipFill>
        <p:spPr>
          <a:xfrm>
            <a:off x="-1" y="0"/>
            <a:ext cx="8652933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930400"/>
            <a:ext cx="9144000" cy="183255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pic>
        <p:nvPicPr>
          <p:cNvPr id="16" name="Picture 15" descr="Cognizant_LOGO_on 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2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0" y="0"/>
            <a:ext cx="86487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prstClr val="white"/>
                </a:solidFill>
                <a:cs typeface="Arial"/>
              </a:rPr>
              <a:t>© 2014 Cognizant </a:t>
            </a:r>
            <a:endParaRPr lang="en-US" sz="9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50B3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87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ATH_perspec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b="6067"/>
          <a:stretch/>
        </p:blipFill>
        <p:spPr>
          <a:xfrm>
            <a:off x="-1" y="0"/>
            <a:ext cx="8652933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prstClr val="white"/>
                </a:solidFill>
                <a:cs typeface="Arial"/>
              </a:rPr>
              <a:t>© 2014 Cognizant </a:t>
            </a:r>
            <a:endParaRPr lang="en-US" sz="9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930400"/>
            <a:ext cx="9144000" cy="183255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pic>
        <p:nvPicPr>
          <p:cNvPr id="16" name="Picture 15" descr="Cognizant_LOGO_on 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1" name="Picture 20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0" y="0"/>
            <a:ext cx="8648700" cy="514350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prstClr val="white"/>
                </a:solidFill>
                <a:cs typeface="Arial"/>
              </a:rPr>
              <a:t>© 2015 Cognizant </a:t>
            </a:r>
            <a:endParaRPr lang="en-US" sz="9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23" name="Picture 22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78001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0133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1357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 descr="PATH_perspec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b="6067"/>
          <a:stretch/>
        </p:blipFill>
        <p:spPr>
          <a:xfrm>
            <a:off x="-1" y="0"/>
            <a:ext cx="8652933" cy="51435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prstClr val="white"/>
                </a:solidFill>
                <a:cs typeface="Arial"/>
              </a:rPr>
              <a:t>© 2014 Cognizant </a:t>
            </a:r>
            <a:endParaRPr lang="en-US" sz="9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769533"/>
            <a:ext cx="9144000" cy="1993427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78001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0133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1357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pic>
        <p:nvPicPr>
          <p:cNvPr id="10" name="Picture 9" descr="Cognizant_LOGO_on 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7696"/>
            <a:ext cx="8464987" cy="455444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81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0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9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4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40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7133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0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0" y="0"/>
            <a:ext cx="8648700" cy="514350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78001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0133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1357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1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1"/>
            <a:ext cx="9160968" cy="47159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50305"/>
            <a:ext cx="9144000" cy="47788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689203"/>
            <a:ext cx="7594600" cy="3765094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58" y="923925"/>
            <a:ext cx="6850743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81100" y="1131795"/>
            <a:ext cx="6845300" cy="30194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-346344" y="-199442"/>
            <a:ext cx="184666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50B3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1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7133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6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1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1"/>
          <a:stretch/>
        </p:blipFill>
        <p:spPr>
          <a:xfrm>
            <a:off x="0" y="190499"/>
            <a:ext cx="9154183" cy="4953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2" y="2964932"/>
            <a:ext cx="3137247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6" y="3563717"/>
            <a:ext cx="315255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0" r="71988"/>
          <a:stretch/>
        </p:blipFill>
        <p:spPr>
          <a:xfrm>
            <a:off x="0" y="2808875"/>
            <a:ext cx="2564309" cy="2340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2" y="2952232"/>
            <a:ext cx="3137247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6" y="3551017"/>
            <a:ext cx="315255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286520"/>
            <a:ext cx="2258154" cy="684559"/>
          </a:xfrm>
          <a:prstGeom prst="rect">
            <a:avLst/>
          </a:prstGeom>
        </p:spPr>
      </p:pic>
      <p:pic>
        <p:nvPicPr>
          <p:cNvPr id="16" name="Picture 15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5" t="45648" b="3453"/>
          <a:stretch/>
        </p:blipFill>
        <p:spPr>
          <a:xfrm>
            <a:off x="2922498" y="2522601"/>
            <a:ext cx="6231685" cy="2620900"/>
          </a:xfrm>
          <a:prstGeom prst="rect">
            <a:avLst/>
          </a:prstGeom>
        </p:spPr>
      </p:pic>
      <p:pic>
        <p:nvPicPr>
          <p:cNvPr id="17" name="Picture 16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10230" b="53878"/>
          <a:stretch/>
        </p:blipFill>
        <p:spPr>
          <a:xfrm>
            <a:off x="3364537" y="698867"/>
            <a:ext cx="5790047" cy="18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ATH_perspec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b="6067"/>
          <a:stretch/>
        </p:blipFill>
        <p:spPr>
          <a:xfrm>
            <a:off x="-1" y="0"/>
            <a:ext cx="8652933" cy="51435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769533"/>
            <a:ext cx="9144000" cy="1993427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78001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0133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1357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pic>
        <p:nvPicPr>
          <p:cNvPr id="10" name="Picture 9" descr="Cognizant_LOGO_on 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7696"/>
            <a:ext cx="8464987" cy="455444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111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2016 Cognizant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28848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4" r:id="rId3"/>
    <p:sldLayoutId id="2147483675" r:id="rId4"/>
    <p:sldLayoutId id="2147483666" r:id="rId5"/>
    <p:sldLayoutId id="2147483661" r:id="rId6"/>
    <p:sldLayoutId id="2147483650" r:id="rId7"/>
    <p:sldLayoutId id="2147483651" r:id="rId8"/>
    <p:sldLayoutId id="2147483665" r:id="rId9"/>
    <p:sldLayoutId id="2147483668" r:id="rId10"/>
    <p:sldLayoutId id="2147483673" r:id="rId11"/>
    <p:sldLayoutId id="2147483663" r:id="rId12"/>
    <p:sldLayoutId id="2147483664" r:id="rId13"/>
    <p:sldLayoutId id="2147483670" r:id="rId14"/>
    <p:sldLayoutId id="2147483669" r:id="rId15"/>
    <p:sldLayoutId id="2147483667" r:id="rId16"/>
    <p:sldLayoutId id="2147483672" r:id="rId17"/>
    <p:sldLayoutId id="2147483677" r:id="rId18"/>
    <p:sldLayoutId id="214748367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cs typeface="Arial"/>
              </a:rPr>
              <a:t>© 2015 Cognizant </a:t>
            </a:r>
            <a:endParaRPr lang="en-US" sz="900" kern="0" dirty="0">
              <a:solidFill>
                <a:sysClr val="window" lastClr="FFFFFF"/>
              </a:solidFill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28848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6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5146" y="2017267"/>
            <a:ext cx="7681683" cy="803275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Integrated Assessment - Guidelines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2926" y="2873215"/>
            <a:ext cx="6506575" cy="774267"/>
          </a:xfrm>
        </p:spPr>
        <p:txBody>
          <a:bodyPr anchor="ctr"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IS Solutions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926" y="3897558"/>
            <a:ext cx="26144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Oct 2016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243" y="160611"/>
            <a:ext cx="8464987" cy="45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Assessment Environment </a:t>
            </a:r>
            <a:r>
              <a:rPr lang="en-US" b="1" dirty="0" smtClean="0"/>
              <a:t>-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876" y="616055"/>
            <a:ext cx="71196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You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have to take up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Integrated Assessment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using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Virtual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Login to TW using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Toolwire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credentials.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Refer to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Toolwire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FAQ document for detailed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52613"/>
              </p:ext>
            </p:extLst>
          </p:nvPr>
        </p:nvGraphicFramePr>
        <p:xfrm>
          <a:off x="990599" y="2630949"/>
          <a:ext cx="1306287" cy="936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599" y="2630949"/>
                        <a:ext cx="1306287" cy="936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0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Assessment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362" y="742251"/>
            <a:ext cx="8077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Once you are inside VM, please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log in to the assessment portal using the below URL: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https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://assessment.cognizant.com/benchmark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Please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use your Cognizant ID and network password to logon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Select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the assessment which is enrolled on today’s date, click on ‘Attend Quiz’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total duration of the exam is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9 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hours.</a:t>
            </a:r>
            <a:endParaRPr lang="en-US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Upload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your case study solution back to the assessment portal, to complete the assessment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362" y="117067"/>
            <a:ext cx="8464987" cy="45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Assessment Environment -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362" y="573864"/>
            <a:ext cx="81211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•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You will be provided with a Case study problem statement (.doc) file(that can be downloaded from the assessment portal)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•The document will contain the code skeleton which you can import to your workspace and start developing the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•Refer to Manuals provided in the case study document for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general instructions to set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up the workspace and deploying the code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•As it is open book assessment you are expected solve build/deployment/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</a:rPr>
              <a:t>env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 path issues if any.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•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Make sure that you build your project and create WAR using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maven, deploy the application on Tomcat.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•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Upload the entire solution as zip to the assessment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portal ( Use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File -&gt; Export option in Eclipse to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export the project. Create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zip file out of exported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project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and upload).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6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Thank You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729163"/>
            <a:ext cx="539750" cy="376237"/>
          </a:xfrm>
        </p:spPr>
        <p:txBody>
          <a:bodyPr/>
          <a:lstStyle/>
          <a:p>
            <a:fld id="{B32AB80A-78BA-6B42-BA0D-B44ACF890F5A}" type="slidenum">
              <a:rPr lang="en-US" smtClean="0">
                <a:latin typeface="Calibri" panose="020F0502020204030204" pitchFamily="34" charset="0"/>
              </a:rPr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2_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F75BA08132A43B9F26C5897563333" ma:contentTypeVersion="0" ma:contentTypeDescription="Create a new document." ma:contentTypeScope="" ma:versionID="713dc1e6d477b2e11d39085cc233b0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9C53A4-CD82-4B72-839B-5D414AF700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A61E8-09A0-4E20-9E69-0A851E8A1C61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380F5F-0569-445D-B2A6-761B44EE54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COGNIZANT_Corp_16x9_2016</Template>
  <TotalTime>6371</TotalTime>
  <Words>209</Words>
  <Application>Microsoft Office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Wingdings</vt:lpstr>
      <vt:lpstr>Cognizant_16x9</vt:lpstr>
      <vt:lpstr>2_Cognizant_16x9</vt:lpstr>
      <vt:lpstr>Adobe Acrobat Document</vt:lpstr>
      <vt:lpstr>PowerPoint Presentation</vt:lpstr>
      <vt:lpstr>Assessment Environment - Overview</vt:lpstr>
      <vt:lpstr>Assessment Details</vt:lpstr>
      <vt:lpstr>Assessment Environment - Java</vt:lpstr>
      <vt:lpstr>Thank You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Ghanta, Navya (Cognizant)</dc:creator>
  <cp:lastModifiedBy>Gajare, Mamata (Cognizant)</cp:lastModifiedBy>
  <cp:revision>694</cp:revision>
  <dcterms:created xsi:type="dcterms:W3CDTF">2016-06-14T06:10:42Z</dcterms:created>
  <dcterms:modified xsi:type="dcterms:W3CDTF">2017-06-30T09:31:54Z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0x010100C35F75BA08132A43B9F26C5897563333</vt:lpwstr>
  </property>
</Properties>
</file>