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6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5A13-79C2-459E-8469-9C48FF2F728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62B4-4FF2-43EF-BB2D-793CA355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62B4-4FF2-43EF-BB2D-793CA35501F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7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APPLIED DATA SCIENCE</a:t>
            </a:r>
            <a:endParaRPr lang="en-IN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GOKUL</a:t>
            </a:r>
          </a:p>
          <a:p>
            <a:r>
              <a:rPr lang="en-US" dirty="0" smtClean="0"/>
              <a:t>VVCET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24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23503"/>
          </a:xfrm>
        </p:spPr>
        <p:txBody>
          <a:bodyPr/>
          <a:lstStyle/>
          <a:p>
            <a:r>
              <a:rPr lang="en-US" dirty="0"/>
              <a:t>Choose 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a suitable machine learning algorithm for classification, such as logistic regression, random forest, or support vector machines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Python</a:t>
            </a:r>
          </a:p>
          <a:p>
            <a:pPr marL="0" indent="0">
              <a:buNone/>
            </a:pPr>
            <a:r>
              <a:rPr lang="en-US" dirty="0" smtClean="0"/>
              <a:t>          from </a:t>
            </a:r>
            <a:r>
              <a:rPr lang="en-US" dirty="0" err="1"/>
              <a:t>sklearn.linear_model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model </a:t>
            </a:r>
            <a:r>
              <a:rPr lang="en-US" dirty="0"/>
              <a:t>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07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Train </a:t>
            </a:r>
            <a:r>
              <a:rPr lang="en-US" dirty="0"/>
              <a:t>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Fit </a:t>
            </a:r>
            <a:r>
              <a:rPr lang="en-US" dirty="0">
                <a:solidFill>
                  <a:srgbClr val="FF0000"/>
                </a:solidFill>
              </a:rPr>
              <a:t>the chosen model on the training 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IN" dirty="0"/>
              <a:t>python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1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     Collect </a:t>
            </a:r>
            <a:r>
              <a:rPr lang="en-US" dirty="0"/>
              <a:t>the credit card transaction data and load it  </a:t>
            </a:r>
            <a:r>
              <a:rPr lang="en-US" dirty="0" smtClean="0"/>
              <a:t>into </a:t>
            </a:r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IN" dirty="0"/>
              <a:t> </a:t>
            </a:r>
            <a:r>
              <a:rPr lang="en-IN" dirty="0" smtClean="0"/>
              <a:t>        Load </a:t>
            </a:r>
            <a:r>
              <a:rPr lang="en-IN" dirty="0"/>
              <a:t>the dataset using pandas, and explore the data to understand its structure, check for missing values, and perform any necessary </a:t>
            </a:r>
            <a:r>
              <a:rPr lang="en-IN" dirty="0" err="1"/>
              <a:t>preprocessing</a:t>
            </a:r>
            <a:r>
              <a:rPr lang="en-IN" dirty="0"/>
              <a:t> steps.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4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533400" y="1196975"/>
            <a:ext cx="7854950" cy="4824413"/>
          </a:xfrm>
        </p:spPr>
        <p:txBody>
          <a:bodyPr/>
          <a:lstStyle/>
          <a:p>
            <a:pPr algn="l"/>
            <a:r>
              <a:rPr lang="en-IN" dirty="0" smtClean="0"/>
              <a:t>        program: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import </a:t>
            </a:r>
            <a:r>
              <a:rPr lang="en-IN" dirty="0">
                <a:solidFill>
                  <a:schemeClr val="bg1"/>
                </a:solidFill>
              </a:rPr>
              <a:t>pandas as </a:t>
            </a:r>
            <a:r>
              <a:rPr lang="en-IN" dirty="0" err="1">
                <a:solidFill>
                  <a:schemeClr val="bg1"/>
                </a:solidFill>
              </a:rPr>
              <a:t>pd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data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smtClean="0">
                <a:solidFill>
                  <a:schemeClr val="bg1"/>
                </a:solidFill>
              </a:rPr>
              <a:t>\</a:t>
            </a:r>
            <a:r>
              <a:rPr lang="en-IN" dirty="0" err="1" smtClean="0">
                <a:solidFill>
                  <a:schemeClr val="bg1"/>
                </a:solidFill>
              </a:rPr>
              <a:t>pd.read_csv</a:t>
            </a:r>
            <a:r>
              <a:rPr lang="en-IN" dirty="0">
                <a:solidFill>
                  <a:schemeClr val="bg1"/>
                </a:solidFill>
              </a:rPr>
              <a:t>('credit_card_data.csv</a:t>
            </a:r>
            <a:r>
              <a:rPr lang="en-IN" dirty="0" smtClean="0">
                <a:solidFill>
                  <a:schemeClr val="bg1"/>
                </a:solidFill>
              </a:rPr>
              <a:t>')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# </a:t>
            </a:r>
            <a:r>
              <a:rPr lang="en-IN" dirty="0">
                <a:solidFill>
                  <a:schemeClr val="bg1"/>
                </a:solidFill>
              </a:rPr>
              <a:t>Explore the </a:t>
            </a:r>
            <a:r>
              <a:rPr lang="en-IN" dirty="0" smtClean="0">
                <a:solidFill>
                  <a:schemeClr val="bg1"/>
                </a:solidFill>
              </a:rPr>
              <a:t>data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print(</a:t>
            </a:r>
            <a:r>
              <a:rPr lang="en-IN" dirty="0" err="1" smtClean="0">
                <a:solidFill>
                  <a:schemeClr val="bg1"/>
                </a:solidFill>
              </a:rPr>
              <a:t>data.head</a:t>
            </a:r>
            <a:r>
              <a:rPr lang="en-IN" dirty="0" smtClean="0">
                <a:solidFill>
                  <a:schemeClr val="bg1"/>
                </a:solidFill>
              </a:rPr>
              <a:t>())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 print(data.info</a:t>
            </a:r>
            <a:r>
              <a:rPr lang="en-IN" dirty="0">
                <a:solidFill>
                  <a:schemeClr val="bg1"/>
                </a:solidFill>
              </a:rPr>
              <a:t>())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Clean </a:t>
            </a:r>
            <a:r>
              <a:rPr lang="en-US" dirty="0"/>
              <a:t>the data by handling missing values, outliers, and any inconsistencies.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Perform </a:t>
            </a:r>
            <a:r>
              <a:rPr lang="en-US" dirty="0"/>
              <a:t>necessary preprocessing tasks such as scaling or normalizing numerical features and encoding categorical features.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PROGRAM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 from </a:t>
            </a:r>
            <a:r>
              <a:rPr lang="en-IN" dirty="0" err="1" smtClean="0"/>
              <a:t>sklearn.preprocessing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StandardScaler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# </a:t>
            </a:r>
            <a:r>
              <a:rPr lang="en-IN" dirty="0"/>
              <a:t>Handle missing values and outliers </a:t>
            </a:r>
            <a:r>
              <a:rPr lang="en-IN" dirty="0" smtClean="0"/>
              <a:t>    </a:t>
            </a:r>
            <a:r>
              <a:rPr lang="en-IN" dirty="0" err="1" smtClean="0"/>
              <a:t>data.dropna</a:t>
            </a:r>
            <a:r>
              <a:rPr lang="en-IN" dirty="0" smtClean="0"/>
              <a:t>(</a:t>
            </a:r>
            <a:r>
              <a:rPr lang="en-IN" dirty="0" err="1" smtClean="0"/>
              <a:t>inplace</a:t>
            </a:r>
            <a:r>
              <a:rPr lang="en-IN" dirty="0" smtClean="0"/>
              <a:t>=True</a:t>
            </a:r>
            <a:r>
              <a:rPr lang="en-IN" dirty="0"/>
              <a:t>)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         data </a:t>
            </a:r>
            <a:r>
              <a:rPr lang="en-IN" dirty="0"/>
              <a:t>= data[(data['Amount'] &gt; 0) &amp; (data['Amount'] &lt; 10000)]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# </a:t>
            </a:r>
            <a:r>
              <a:rPr lang="en-IN" dirty="0"/>
              <a:t>Scale numerical features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err="1" smtClean="0"/>
              <a:t>scaler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StandardScaler</a:t>
            </a:r>
            <a:r>
              <a:rPr lang="en-IN" dirty="0"/>
              <a:t>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data</a:t>
            </a:r>
            <a:r>
              <a:rPr lang="en-IN" dirty="0"/>
              <a:t>[['Time', 'Amount']] = </a:t>
            </a:r>
            <a:r>
              <a:rPr lang="en-IN" dirty="0" err="1" smtClean="0"/>
              <a:t>scal</a:t>
            </a:r>
            <a:r>
              <a:rPr lang="en-IN" dirty="0" smtClean="0"/>
              <a:t> </a:t>
            </a:r>
            <a:r>
              <a:rPr lang="en-IN" dirty="0" err="1" smtClean="0"/>
              <a:t>er.fit_transform</a:t>
            </a:r>
            <a:r>
              <a:rPr lang="en-IN" dirty="0" smtClean="0"/>
              <a:t>(data</a:t>
            </a:r>
            <a:r>
              <a:rPr lang="en-IN" dirty="0"/>
              <a:t>[['Time', 'Amount']])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39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ENGINNERING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          Extract </a:t>
            </a:r>
            <a:r>
              <a:rPr lang="en-US" dirty="0"/>
              <a:t>meaningful features from the existing ones or create new features that can improve the performance of the model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This step involves domain knowledge and understanding of the data.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63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6712"/>
            <a:ext cx="7854696" cy="5688632"/>
          </a:xfrm>
        </p:spPr>
        <p:txBody>
          <a:bodyPr/>
          <a:lstStyle/>
          <a:p>
            <a:pPr algn="l"/>
            <a:r>
              <a:rPr lang="en-US" dirty="0" smtClean="0"/>
              <a:t>PROGRAM 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bg1"/>
                </a:solidFill>
              </a:rPr>
              <a:t> python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# </a:t>
            </a:r>
            <a:r>
              <a:rPr lang="en-US" dirty="0">
                <a:solidFill>
                  <a:schemeClr val="bg1"/>
                </a:solidFill>
              </a:rPr>
              <a:t>Feature engineering example: Create a new feature 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 from 'Time'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  data[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'] = data['Time'].apply(lambda x: (x // 3600) % 24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Divide </a:t>
            </a:r>
            <a:r>
              <a:rPr lang="en-US" dirty="0"/>
              <a:t>the dataset into training and testing sets using </a:t>
            </a:r>
            <a:r>
              <a:rPr lang="en-US" dirty="0" err="1"/>
              <a:t>train_test_split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/>
              <a:t>This allows us to train the model on a portion of the data and evaluate its performance on unseen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42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533400" y="836613"/>
            <a:ext cx="7854950" cy="5545137"/>
          </a:xfrm>
        </p:spPr>
        <p:txBody>
          <a:bodyPr/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PROGRAM: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python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from </a:t>
            </a:r>
            <a:r>
              <a:rPr lang="en-IN" dirty="0" err="1">
                <a:solidFill>
                  <a:schemeClr val="bg1"/>
                </a:solidFill>
              </a:rPr>
              <a:t>sklearn.model_selection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import </a:t>
            </a:r>
            <a:r>
              <a:rPr lang="en-IN" dirty="0" err="1" smtClean="0">
                <a:solidFill>
                  <a:schemeClr val="bg1"/>
                </a:solidFill>
              </a:rPr>
              <a:t>train_test_split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 </a:t>
            </a:r>
            <a:r>
              <a:rPr lang="en-IN" dirty="0">
                <a:solidFill>
                  <a:schemeClr val="bg1"/>
                </a:solidFill>
              </a:rPr>
              <a:t>X = </a:t>
            </a:r>
            <a:r>
              <a:rPr lang="en-IN" dirty="0" err="1">
                <a:solidFill>
                  <a:schemeClr val="bg1"/>
                </a:solidFill>
              </a:rPr>
              <a:t>data.drop</a:t>
            </a:r>
            <a:r>
              <a:rPr lang="en-IN" dirty="0">
                <a:solidFill>
                  <a:schemeClr val="bg1"/>
                </a:solidFill>
              </a:rPr>
              <a:t>('Class', axis=1)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y </a:t>
            </a:r>
            <a:r>
              <a:rPr lang="en-IN" dirty="0">
                <a:solidFill>
                  <a:schemeClr val="bg1"/>
                </a:solidFill>
              </a:rPr>
              <a:t>= data['Class'] </a:t>
            </a:r>
            <a:r>
              <a:rPr lang="en-IN" dirty="0" err="1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</a:t>
            </a:r>
            <a:r>
              <a:rPr lang="en-IN" dirty="0" err="1" smtClean="0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train_test_split</a:t>
            </a:r>
            <a:r>
              <a:rPr lang="en-IN" dirty="0">
                <a:solidFill>
                  <a:schemeClr val="bg1"/>
                </a:solidFill>
              </a:rPr>
              <a:t>(X, y, </a:t>
            </a:r>
            <a:r>
              <a:rPr lang="en-IN" dirty="0" err="1">
                <a:solidFill>
                  <a:schemeClr val="bg1"/>
                </a:solidFill>
              </a:rPr>
              <a:t>test_size</a:t>
            </a:r>
            <a:r>
              <a:rPr lang="en-IN" dirty="0">
                <a:solidFill>
                  <a:schemeClr val="bg1"/>
                </a:solidFill>
              </a:rPr>
              <a:t>=0.2, </a:t>
            </a:r>
            <a:r>
              <a:rPr lang="en-IN" dirty="0" err="1">
                <a:solidFill>
                  <a:schemeClr val="bg1"/>
                </a:solidFill>
              </a:rPr>
              <a:t>random_state</a:t>
            </a:r>
            <a:r>
              <a:rPr lang="en-IN" dirty="0">
                <a:solidFill>
                  <a:schemeClr val="bg1"/>
                </a:solidFill>
              </a:rPr>
              <a:t>=42)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CARD FRAUD DEDECTION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Introduction </a:t>
            </a:r>
          </a:p>
          <a:p>
            <a:pPr marL="0" indent="0">
              <a:buNone/>
            </a:pPr>
            <a:r>
              <a:rPr lang="en-US" dirty="0" err="1" smtClean="0"/>
              <a:t>Coloumn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Library and install with code</a:t>
            </a:r>
          </a:p>
          <a:p>
            <a:pPr marL="0" indent="0">
              <a:buNone/>
            </a:pPr>
            <a:r>
              <a:rPr lang="en-US" dirty="0" smtClean="0"/>
              <a:t>Design thinking</a:t>
            </a:r>
          </a:p>
          <a:p>
            <a:pPr marL="0" indent="0">
              <a:buNone/>
            </a:pPr>
            <a:r>
              <a:rPr lang="en-US" dirty="0" smtClean="0"/>
              <a:t>Train and test</a:t>
            </a:r>
          </a:p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97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TRAIN AND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Choose a suitable machine learning algorithm, such as logistic regression, random forest, or support vector machines.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Fit </a:t>
            </a:r>
            <a:r>
              <a:rPr lang="en-US" dirty="0"/>
              <a:t>the chosen model on the training data and evaluate its performance on the testing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23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4704"/>
            <a:ext cx="7854696" cy="57606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 smtClean="0"/>
              <a:t>PROGRAM :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smtClean="0">
                <a:solidFill>
                  <a:schemeClr val="bg1"/>
                </a:solidFill>
              </a:rPr>
              <a:t>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sklearn.linear_model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sklearn.metrics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f1_score     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model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()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model.fit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model.predict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accuracy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precision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recall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f1 </a:t>
            </a:r>
            <a:r>
              <a:rPr lang="en-IN" dirty="0">
                <a:solidFill>
                  <a:schemeClr val="bg1"/>
                </a:solidFill>
              </a:rPr>
              <a:t>= f1_score(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"Accuracy:"</a:t>
            </a:r>
            <a:r>
              <a:rPr lang="en-IN" dirty="0">
                <a:solidFill>
                  <a:schemeClr val="bg1"/>
                </a:solidFill>
              </a:rPr>
              <a:t>, accuracy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"Precision:"</a:t>
            </a:r>
            <a:r>
              <a:rPr lang="en-IN" dirty="0">
                <a:solidFill>
                  <a:schemeClr val="bg1"/>
                </a:solidFill>
              </a:rPr>
              <a:t>, precision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"Recall:"</a:t>
            </a:r>
            <a:r>
              <a:rPr lang="en-IN" dirty="0">
                <a:solidFill>
                  <a:schemeClr val="bg1"/>
                </a:solidFill>
              </a:rPr>
              <a:t>, recall)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"F1-score:"</a:t>
            </a:r>
            <a:r>
              <a:rPr lang="en-IN" dirty="0">
                <a:solidFill>
                  <a:schemeClr val="bg1"/>
                </a:solidFill>
              </a:rPr>
              <a:t>, f1)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1224136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7854696" cy="4032448"/>
          </a:xfrm>
        </p:spPr>
        <p:txBody>
          <a:bodyPr/>
          <a:lstStyle/>
          <a:p>
            <a:pPr algn="l"/>
            <a:r>
              <a:rPr lang="en-US" dirty="0" smtClean="0"/>
              <a:t> 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By </a:t>
            </a:r>
            <a:r>
              <a:rPr lang="en-US" dirty="0"/>
              <a:t>following these steps, we can develop an effective credit card fraud detection system.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pPr algn="l"/>
            <a:r>
              <a:rPr lang="en-US" dirty="0" smtClean="0"/>
              <a:t>                         Design </a:t>
            </a:r>
            <a:r>
              <a:rPr lang="en-US" dirty="0"/>
              <a:t>thinking principles, such as understanding user needs, prototyping, and iterating, can be applied throughout the process to enhance the system's performance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85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38109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 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44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76464"/>
          </a:xfrm>
        </p:spPr>
        <p:txBody>
          <a:bodyPr/>
          <a:lstStyle/>
          <a:p>
            <a:r>
              <a:rPr lang="en-US" dirty="0" smtClean="0"/>
              <a:t> Commonly used machine learning algorithms for credit card fraud detection include logistic regression, decision trees, random forests, and neural networks.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Machine learning algorithms play a crucial role in identifying fraudulent transactions by analyzing patterns and anomalies in credit card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6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Column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columns commonly used for credit card fraud detection include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Time : elapsed </a:t>
            </a:r>
            <a:r>
              <a:rPr lang="en-US" dirty="0"/>
              <a:t>time since the first </a:t>
            </a:r>
            <a:r>
              <a:rPr lang="en-US" dirty="0" smtClean="0"/>
              <a:t>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Amount : transaction amount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V1 </a:t>
            </a:r>
            <a:r>
              <a:rPr lang="en-US" dirty="0"/>
              <a:t>to </a:t>
            </a:r>
            <a:r>
              <a:rPr lang="en-US" dirty="0" smtClean="0"/>
              <a:t>V28: </a:t>
            </a:r>
            <a:r>
              <a:rPr lang="en-US" dirty="0" err="1" smtClean="0"/>
              <a:t>anonymized</a:t>
            </a:r>
            <a:r>
              <a:rPr lang="en-US" dirty="0" smtClean="0"/>
              <a:t> </a:t>
            </a:r>
            <a:r>
              <a:rPr lang="en-US" dirty="0"/>
              <a:t>features obtained through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dimensionality reduction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Class : indicating </a:t>
            </a:r>
            <a:r>
              <a:rPr lang="en-US" dirty="0"/>
              <a:t>whether the transaction is fraudulent or </a:t>
            </a:r>
            <a:r>
              <a:rPr lang="en-US" dirty="0" smtClean="0"/>
              <a:t>not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9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     LIBRARY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1.Pandas</a:t>
            </a:r>
            <a:r>
              <a:rPr lang="en-IN" dirty="0"/>
              <a:t>: Used for data manipulation and analysis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2. </a:t>
            </a:r>
            <a:r>
              <a:rPr lang="en-IN" dirty="0" err="1"/>
              <a:t>NumPy</a:t>
            </a:r>
            <a:r>
              <a:rPr lang="en-IN" dirty="0"/>
              <a:t>: Provides support for large, multi-dimensional arrays and matrices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3. </a:t>
            </a:r>
            <a:r>
              <a:rPr lang="en-IN" dirty="0" err="1"/>
              <a:t>Scikit</a:t>
            </a:r>
            <a:r>
              <a:rPr lang="en-IN" dirty="0"/>
              <a:t>-learn: A machine learning library that provides various algorithms for classification tasks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4. </a:t>
            </a:r>
            <a:r>
              <a:rPr lang="en-IN" dirty="0" err="1"/>
              <a:t>Matplotlib</a:t>
            </a:r>
            <a:r>
              <a:rPr lang="en-IN" dirty="0"/>
              <a:t>: Used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8341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7851648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LIBRARY FILES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28800"/>
            <a:ext cx="7854696" cy="4464496"/>
          </a:xfrm>
        </p:spPr>
        <p:txBody>
          <a:bodyPr/>
          <a:lstStyle/>
          <a:p>
            <a:pPr algn="l"/>
            <a:r>
              <a:rPr lang="en-US" dirty="0" smtClean="0"/>
              <a:t>        To </a:t>
            </a:r>
            <a:r>
              <a:rPr lang="en-US" dirty="0"/>
              <a:t>download these libraries, you can use pip, a </a:t>
            </a:r>
            <a:r>
              <a:rPr lang="en-US" dirty="0" smtClean="0"/>
              <a:t>    package </a:t>
            </a:r>
            <a:r>
              <a:rPr lang="en-US" dirty="0"/>
              <a:t>installer for Python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       Open </a:t>
            </a:r>
            <a:r>
              <a:rPr lang="en-US" dirty="0"/>
              <a:t>your command prompt or terminal and run the following commands: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smtClean="0">
                <a:solidFill>
                  <a:schemeClr val="bg1"/>
                </a:solidFill>
              </a:rPr>
              <a:t>pandas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bg1"/>
                </a:solidFill>
              </a:rPr>
              <a:t>pip install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 smtClean="0">
                <a:solidFill>
                  <a:schemeClr val="bg1"/>
                </a:solidFill>
              </a:rPr>
              <a:t>scikit</a:t>
            </a:r>
            <a:r>
              <a:rPr lang="en-US" dirty="0" smtClean="0">
                <a:solidFill>
                  <a:schemeClr val="bg1"/>
                </a:solidFill>
              </a:rPr>
              <a:t>-learn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matplotlib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/>
          <a:lstStyle/>
          <a:p>
            <a:r>
              <a:rPr lang="en-US" dirty="0" smtClean="0"/>
              <a:t>    Load </a:t>
            </a:r>
            <a:r>
              <a:rPr lang="en-US" dirty="0"/>
              <a:t>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Use pandas to read the credit card transaction data into a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python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import </a:t>
            </a:r>
            <a:r>
              <a:rPr lang="en-IN" dirty="0"/>
              <a:t>pandas as </a:t>
            </a:r>
            <a:r>
              <a:rPr lang="en-IN" dirty="0" err="1"/>
              <a:t>pd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data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('credit_card_data.csv')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44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>
            <a:normAutofit/>
          </a:bodyPr>
          <a:lstStyle/>
          <a:p>
            <a:r>
              <a:rPr lang="en-US" dirty="0" smtClean="0"/>
              <a:t>      Explore </a:t>
            </a:r>
            <a:r>
              <a:rPr lang="en-US" dirty="0"/>
              <a:t>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Analyze the dataset to understand its structure, check </a:t>
            </a:r>
            <a:r>
              <a:rPr lang="en-US" dirty="0" smtClean="0">
                <a:solidFill>
                  <a:srgbClr val="FF0000"/>
                </a:solidFill>
              </a:rPr>
              <a:t>        for </a:t>
            </a:r>
            <a:r>
              <a:rPr lang="en-US" dirty="0">
                <a:solidFill>
                  <a:srgbClr val="FF0000"/>
                </a:solidFill>
              </a:rPr>
              <a:t>missing values, and perform any necessary preprocessing steps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Python</a:t>
            </a:r>
          </a:p>
          <a:p>
            <a:pPr marL="0" indent="0">
              <a:buNone/>
            </a:pPr>
            <a:r>
              <a:rPr lang="en-US" dirty="0" smtClean="0"/>
              <a:t>               print(</a:t>
            </a:r>
            <a:r>
              <a:rPr lang="en-US" dirty="0" err="1" smtClean="0"/>
              <a:t>data.head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Display the first few rows of the dataset</a:t>
            </a:r>
            <a:r>
              <a:rPr lang="en-US" dirty="0"/>
              <a:t> </a:t>
            </a:r>
            <a:r>
              <a:rPr lang="en-US" dirty="0" smtClean="0"/>
              <a:t>                                     print(data.info())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Get information about the dataset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C9D1D9"/>
                </a:solidFill>
                <a:effectLst/>
                <a:latin typeface="inherit"/>
                <a:cs typeface="Arial" pitchFamily="34" charset="0"/>
              </a:rPr>
              <a:t>Explore the data: Analyze the dataset to understand its structure, check for missing values, and perform any necessary preprocessing steps.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37803"/>
          </a:xfrm>
        </p:spPr>
        <p:txBody>
          <a:bodyPr/>
          <a:lstStyle/>
          <a:p>
            <a:r>
              <a:rPr lang="en-US" dirty="0"/>
              <a:t>Split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Divide the dataset into training and testing sets. </a:t>
            </a:r>
            <a:r>
              <a:rPr lang="en-US" dirty="0" smtClean="0">
                <a:solidFill>
                  <a:srgbClr val="FF0000"/>
                </a:solidFill>
              </a:rPr>
              <a:t>   Typically</a:t>
            </a:r>
            <a:r>
              <a:rPr lang="en-US" dirty="0">
                <a:solidFill>
                  <a:srgbClr val="FF0000"/>
                </a:solidFill>
              </a:rPr>
              <a:t>, a large portion of the data is used for training (e.g., 80</a:t>
            </a:r>
            <a:r>
              <a:rPr lang="en-US" dirty="0" smtClean="0">
                <a:solidFill>
                  <a:srgbClr val="FF0000"/>
                </a:solidFill>
              </a:rPr>
              <a:t>%).</a:t>
            </a:r>
          </a:p>
          <a:p>
            <a:pPr marL="0" indent="0">
              <a:buNone/>
            </a:pP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from </a:t>
            </a:r>
            <a:r>
              <a:rPr lang="en-IN" dirty="0" err="1" smtClean="0"/>
              <a:t>sklearn.model_selection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train_test_split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X </a:t>
            </a:r>
            <a:r>
              <a:rPr lang="en-IN" dirty="0"/>
              <a:t>= </a:t>
            </a:r>
            <a:r>
              <a:rPr lang="en-IN" dirty="0" err="1"/>
              <a:t>data.drop</a:t>
            </a:r>
            <a:r>
              <a:rPr lang="en-IN" dirty="0"/>
              <a:t>('Class', axis=1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  y </a:t>
            </a:r>
            <a:r>
              <a:rPr lang="en-IN" dirty="0"/>
              <a:t>= data['Class</a:t>
            </a:r>
            <a:r>
              <a:rPr lang="en-IN" dirty="0" smtClean="0"/>
              <a:t>']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996</Words>
  <Application>Microsoft Office PowerPoint</Application>
  <PresentationFormat>On-screen Show (4:3)</PresentationFormat>
  <Paragraphs>166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APPLIED DATA SCIENCE</vt:lpstr>
      <vt:lpstr>CREDIT CARD FRAUD DEDECTION</vt:lpstr>
      <vt:lpstr>INTRODUCTION</vt:lpstr>
      <vt:lpstr>Column Data</vt:lpstr>
      <vt:lpstr>     LIBRARY USED</vt:lpstr>
      <vt:lpstr>DOWNLOAD LIBRARY FILES </vt:lpstr>
      <vt:lpstr>    Load the dataset</vt:lpstr>
      <vt:lpstr>      Explore the data</vt:lpstr>
      <vt:lpstr>Split the data</vt:lpstr>
      <vt:lpstr>Choose a model</vt:lpstr>
      <vt:lpstr>      Train the model</vt:lpstr>
      <vt:lpstr>    DATA COLLECTION</vt:lpstr>
      <vt:lpstr>PowerPoint Presentation</vt:lpstr>
      <vt:lpstr>DATA PREPROCSSING</vt:lpstr>
      <vt:lpstr>PowerPoint Presentation</vt:lpstr>
      <vt:lpstr>FEATURE ENGINNERING</vt:lpstr>
      <vt:lpstr>PowerPoint Presentation</vt:lpstr>
      <vt:lpstr>SPLIT THE DATA </vt:lpstr>
      <vt:lpstr>PowerPoint Presentation</vt:lpstr>
      <vt:lpstr>     TRAIN AND TEST</vt:lpstr>
      <vt:lpstr>PowerPoint Presentation</vt:lpstr>
      <vt:lpstr>CONCLUSION</vt:lpstr>
      <vt:lpstr>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Lenovo</dc:creator>
  <cp:lastModifiedBy>Lenovo</cp:lastModifiedBy>
  <cp:revision>14</cp:revision>
  <dcterms:created xsi:type="dcterms:W3CDTF">2023-10-11T11:57:26Z</dcterms:created>
  <dcterms:modified xsi:type="dcterms:W3CDTF">2023-10-11T13:50:40Z</dcterms:modified>
</cp:coreProperties>
</file>