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Libre Baskerville" panose="02000000000000000000" pitchFamily="2" charset="0"/>
      <p:regular r:id="rId11"/>
    </p:embeddedFont>
    <p:embeddedFont>
      <p:font typeface="Open Sans" panose="020B0606030504020204" pitchFamily="34" charset="0"/>
      <p:regular r:id="rId12"/>
      <p:bold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390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4698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License Plate Recognition Using LLMs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30470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 automated system to detect and read vehicle license plates in real-time.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5268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What is License Plate Recognition?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210401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EAE8F3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34372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Definition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927634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Technology to identify vehicle plates from images or video frames.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210401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EAE8F3"/>
          </a:solidFill>
          <a:ln/>
        </p:spPr>
      </p:sp>
      <p:sp>
        <p:nvSpPr>
          <p:cNvPr id="8" name="Text 5"/>
          <p:cNvSpPr/>
          <p:nvPr/>
        </p:nvSpPr>
        <p:spPr>
          <a:xfrm>
            <a:off x="4912281" y="34372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Applications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3927634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Used in traffic systems, parking, tolls, and law enforcement.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469969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AE8F3"/>
          </a:solidFill>
          <a:ln/>
        </p:spPr>
      </p:sp>
      <p:sp>
        <p:nvSpPr>
          <p:cNvPr id="11" name="Text 8"/>
          <p:cNvSpPr/>
          <p:nvPr/>
        </p:nvSpPr>
        <p:spPr>
          <a:xfrm>
            <a:off x="1020604" y="56967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Process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6187202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Detect plate region and recognize characters using OCR.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875299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OCR and CNN Models in LPR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OCR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Converts text in images to machine-readable form.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CNN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396859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Deep learning model for image analysis powering OCR accuracy.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EasyOCR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396859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Uses CRNN and CTC loss for character sequence recognition.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OpenCV &amp; Imutils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396859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Preprocessing, edge detection, and image manipulation tools.</a:t>
            </a:r>
            <a:endParaRPr lang="en-US" sz="17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72E882-1255-627C-359C-4AEEA715AD1B}"/>
              </a:ext>
            </a:extLst>
          </p:cNvPr>
          <p:cNvSpPr/>
          <p:nvPr/>
        </p:nvSpPr>
        <p:spPr>
          <a:xfrm>
            <a:off x="12562609" y="7450282"/>
            <a:ext cx="2078182" cy="800100"/>
          </a:xfrm>
          <a:prstGeom prst="rect">
            <a:avLst/>
          </a:prstGeom>
          <a:solidFill>
            <a:srgbClr val="FBFAFF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69306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License Plate Recognition Features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45078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5" name="Text 2"/>
          <p:cNvSpPr/>
          <p:nvPr/>
        </p:nvSpPr>
        <p:spPr>
          <a:xfrm>
            <a:off x="7017306" y="25286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Detection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301906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Works on static images and video feeds.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383559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8" name="Text 5"/>
          <p:cNvSpPr/>
          <p:nvPr/>
        </p:nvSpPr>
        <p:spPr>
          <a:xfrm>
            <a:off x="7017306" y="39134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Recognition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017306" y="440388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Extracts text using EasyOCR.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22041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1" name="Text 8"/>
          <p:cNvSpPr/>
          <p:nvPr/>
        </p:nvSpPr>
        <p:spPr>
          <a:xfrm>
            <a:off x="7017306" y="52982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Robustness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578870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Handles lighting, angles, and font variations.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0190" y="660523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4" name="Text 11"/>
          <p:cNvSpPr/>
          <p:nvPr/>
        </p:nvSpPr>
        <p:spPr>
          <a:xfrm>
            <a:off x="7017306" y="66830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Visualization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717351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Draws bounding boxes and displays recognized text.</a:t>
            </a:r>
            <a:endParaRPr lang="en-US" sz="17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82F4D1-4131-514B-9A0D-7B975EB64ED8}"/>
              </a:ext>
            </a:extLst>
          </p:cNvPr>
          <p:cNvSpPr/>
          <p:nvPr/>
        </p:nvSpPr>
        <p:spPr>
          <a:xfrm>
            <a:off x="12552218" y="7429500"/>
            <a:ext cx="2078182" cy="800100"/>
          </a:xfrm>
          <a:prstGeom prst="rect">
            <a:avLst/>
          </a:prstGeom>
          <a:solidFill>
            <a:srgbClr val="FBFAFF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46590"/>
            <a:ext cx="762988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System Pipeline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089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Input image or video frame.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8511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Preprocess with grayscale and noise filtering.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2933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Apply edge detection and find contours.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73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4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Crop probable plate region.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17779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5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 EasyOCR to recognize text.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61998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6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Display annotated results in real-time.</a:t>
            </a:r>
            <a:endParaRPr lang="en-US" sz="17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186372-37D8-94B7-0682-DF0A9A2B0760}"/>
              </a:ext>
            </a:extLst>
          </p:cNvPr>
          <p:cNvSpPr/>
          <p:nvPr/>
        </p:nvSpPr>
        <p:spPr>
          <a:xfrm>
            <a:off x="12552218" y="7429500"/>
            <a:ext cx="2078182" cy="800100"/>
          </a:xfrm>
          <a:prstGeom prst="rect">
            <a:avLst/>
          </a:prstGeom>
          <a:solidFill>
            <a:srgbClr val="FBFAFF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2711" y="904042"/>
            <a:ext cx="7327106" cy="6542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Limitations and Challenges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732711" y="1872258"/>
            <a:ext cx="7678579" cy="1206341"/>
          </a:xfrm>
          <a:prstGeom prst="roundRect">
            <a:avLst>
              <a:gd name="adj" fmla="val 2603"/>
            </a:avLst>
          </a:prstGeom>
          <a:solidFill>
            <a:srgbClr val="EAE8F3"/>
          </a:solidFill>
          <a:ln/>
        </p:spPr>
      </p:sp>
      <p:sp>
        <p:nvSpPr>
          <p:cNvPr id="5" name="Text 2"/>
          <p:cNvSpPr/>
          <p:nvPr/>
        </p:nvSpPr>
        <p:spPr>
          <a:xfrm>
            <a:off x="942023" y="2081570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Image Quality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942023" y="2534245"/>
            <a:ext cx="7259955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Blurred, tilted, or poorly lit plates reduce accuracy.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732711" y="3287911"/>
            <a:ext cx="7678579" cy="1206341"/>
          </a:xfrm>
          <a:prstGeom prst="roundRect">
            <a:avLst>
              <a:gd name="adj" fmla="val 2603"/>
            </a:avLst>
          </a:prstGeom>
          <a:solidFill>
            <a:srgbClr val="EAE8F3"/>
          </a:solidFill>
          <a:ln/>
        </p:spPr>
      </p:sp>
      <p:sp>
        <p:nvSpPr>
          <p:cNvPr id="8" name="Text 5"/>
          <p:cNvSpPr/>
          <p:nvPr/>
        </p:nvSpPr>
        <p:spPr>
          <a:xfrm>
            <a:off x="942023" y="3497223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Character Set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942023" y="3949898"/>
            <a:ext cx="7259955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Supports only English alphanumeric characters currently.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732711" y="4703564"/>
            <a:ext cx="7678579" cy="1206341"/>
          </a:xfrm>
          <a:prstGeom prst="roundRect">
            <a:avLst>
              <a:gd name="adj" fmla="val 2603"/>
            </a:avLst>
          </a:prstGeom>
          <a:solidFill>
            <a:srgbClr val="EAE8F3"/>
          </a:solidFill>
          <a:ln/>
        </p:spPr>
      </p:sp>
      <p:sp>
        <p:nvSpPr>
          <p:cNvPr id="11" name="Text 8"/>
          <p:cNvSpPr/>
          <p:nvPr/>
        </p:nvSpPr>
        <p:spPr>
          <a:xfrm>
            <a:off x="942023" y="4912876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Multiple Vehicles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942023" y="5365552"/>
            <a:ext cx="7259955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Struggles with overlapping plates or multiple vehicles.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732711" y="6119217"/>
            <a:ext cx="7678579" cy="1206341"/>
          </a:xfrm>
          <a:prstGeom prst="roundRect">
            <a:avLst>
              <a:gd name="adj" fmla="val 2603"/>
            </a:avLst>
          </a:prstGeom>
          <a:solidFill>
            <a:srgbClr val="EAE8F3"/>
          </a:solidFill>
          <a:ln/>
        </p:spPr>
      </p:sp>
      <p:sp>
        <p:nvSpPr>
          <p:cNvPr id="14" name="Text 11"/>
          <p:cNvSpPr/>
          <p:nvPr/>
        </p:nvSpPr>
        <p:spPr>
          <a:xfrm>
            <a:off x="942023" y="6328529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False Positives</a:t>
            </a:r>
            <a:endParaRPr lang="en-US" sz="2050" dirty="0"/>
          </a:p>
        </p:txBody>
      </p:sp>
      <p:sp>
        <p:nvSpPr>
          <p:cNvPr id="15" name="Text 12"/>
          <p:cNvSpPr/>
          <p:nvPr/>
        </p:nvSpPr>
        <p:spPr>
          <a:xfrm>
            <a:off x="942023" y="6781205"/>
            <a:ext cx="7259955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Rectangular shapes may be mistaken for plates.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668435"/>
            <a:ext cx="722959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Proposed Enhancements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71737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5" name="Text 2"/>
          <p:cNvSpPr/>
          <p:nvPr/>
        </p:nvSpPr>
        <p:spPr>
          <a:xfrm>
            <a:off x="1530906" y="4795242"/>
            <a:ext cx="294596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Improved Detection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5285661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 YOLO or SSD models for better plate localization.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57003" y="471737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8" name="Text 5"/>
          <p:cNvSpPr/>
          <p:nvPr/>
        </p:nvSpPr>
        <p:spPr>
          <a:xfrm>
            <a:off x="8194119" y="47952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Custom OCR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8194119" y="5285661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Train models for multiple languages and plate styles.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610219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1" name="Text 8"/>
          <p:cNvSpPr/>
          <p:nvPr/>
        </p:nvSpPr>
        <p:spPr>
          <a:xfrm>
            <a:off x="1530906" y="61800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Vehicle Tracking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6670477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Monitor plates over time in video streams.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457003" y="610219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4" name="Text 11"/>
          <p:cNvSpPr/>
          <p:nvPr/>
        </p:nvSpPr>
        <p:spPr>
          <a:xfrm>
            <a:off x="8194119" y="6180058"/>
            <a:ext cx="363878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Low-Light Enhancement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8194119" y="6670477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Apply advanced image processing for dark conditions.</a:t>
            </a:r>
            <a:endParaRPr lang="en-US" sz="17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5FD922-0F6A-5069-1CEB-26A5F2320ADF}"/>
              </a:ext>
            </a:extLst>
          </p:cNvPr>
          <p:cNvSpPr/>
          <p:nvPr/>
        </p:nvSpPr>
        <p:spPr>
          <a:xfrm>
            <a:off x="12552218" y="7429500"/>
            <a:ext cx="2078182" cy="800100"/>
          </a:xfrm>
          <a:prstGeom prst="rect">
            <a:avLst/>
          </a:prstGeom>
          <a:solidFill>
            <a:srgbClr val="FBFAFF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4363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Conclusion and Future Potential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19409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project integrates deep learning OCR with image processing.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81214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 detects and reads plates from images and videos effectively.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543020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Future upgrades will boost accuracy and real-world usability.</a:t>
            </a: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129CCA-0F34-38BD-B02F-2DABC3B0BDF4}"/>
              </a:ext>
            </a:extLst>
          </p:cNvPr>
          <p:cNvSpPr/>
          <p:nvPr/>
        </p:nvSpPr>
        <p:spPr>
          <a:xfrm>
            <a:off x="12552218" y="7429500"/>
            <a:ext cx="2078182" cy="800100"/>
          </a:xfrm>
          <a:prstGeom prst="rect">
            <a:avLst/>
          </a:prstGeom>
          <a:solidFill>
            <a:srgbClr val="FBFAFF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320</Words>
  <Application>Microsoft Office PowerPoint</Application>
  <PresentationFormat>Custom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Libre Baskerville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GOKUL K</cp:lastModifiedBy>
  <cp:revision>2</cp:revision>
  <dcterms:created xsi:type="dcterms:W3CDTF">2025-05-12T05:10:34Z</dcterms:created>
  <dcterms:modified xsi:type="dcterms:W3CDTF">2025-05-12T05:13:28Z</dcterms:modified>
</cp:coreProperties>
</file>