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308ca5f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308ca5f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308ca5f5d_2_5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308ca5f5d_2_5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308ca5f5d_2_5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308ca5f5d_2_5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510e3e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510e3e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308ca5f5d_2_5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308ca5f5d_2_5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0" name="Google Shape;10;p2"/>
          <p:cNvSpPr txBox="1"/>
          <p:nvPr>
            <p:ph type="ctrTitle"/>
          </p:nvPr>
        </p:nvSpPr>
        <p:spPr>
          <a:xfrm>
            <a:off x="888700" y="1356576"/>
            <a:ext cx="7366800" cy="2131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5200"/>
              <a:buNone/>
              <a:defRPr b="1" sz="5200">
                <a:latin typeface="Josefin Sans"/>
                <a:ea typeface="Josefin Sans"/>
                <a:cs typeface="Josefin Sans"/>
                <a:sym typeface="Josefin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66688" y="3508353"/>
            <a:ext cx="5410800" cy="489900"/>
          </a:xfrm>
          <a:prstGeom prst="rect">
            <a:avLst/>
          </a:prstGeom>
          <a:solidFill>
            <a:schemeClr val="lt1"/>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sz="1800">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pic>
        <p:nvPicPr>
          <p:cNvPr id="80" name="Google Shape;80;p11"/>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81" name="Google Shape;81;p11"/>
          <p:cNvSpPr txBox="1"/>
          <p:nvPr>
            <p:ph hasCustomPrompt="1" type="title"/>
          </p:nvPr>
        </p:nvSpPr>
        <p:spPr>
          <a:xfrm>
            <a:off x="1420050" y="1619625"/>
            <a:ext cx="6303900" cy="1352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20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p:nvPr>
            <p:ph idx="1" type="subTitle"/>
          </p:nvPr>
        </p:nvSpPr>
        <p:spPr>
          <a:xfrm>
            <a:off x="1420050" y="2972325"/>
            <a:ext cx="6303900" cy="489900"/>
          </a:xfrm>
          <a:prstGeom prst="rect">
            <a:avLst/>
          </a:prstGeom>
          <a:solidFill>
            <a:schemeClr val="lt1"/>
          </a:solidFill>
        </p:spPr>
        <p:txBody>
          <a:bodyPr anchorCtr="0" anchor="ctr" bIns="91425" lIns="91425" spcFirstLastPara="1" rIns="91425" wrap="square" tIns="91425">
            <a:normAutofit/>
          </a:bodyPr>
          <a:lstStyle>
            <a:lvl1pPr lvl="0" algn="ctr">
              <a:spcBef>
                <a:spcPts val="0"/>
              </a:spcBef>
              <a:spcAft>
                <a:spcPts val="0"/>
              </a:spcAft>
              <a:buSzPts val="1400"/>
              <a:buNone/>
              <a:defRPr sz="18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8"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9" name="Shape 89"/>
        <p:cNvGrpSpPr/>
        <p:nvPr/>
      </p:nvGrpSpPr>
      <p:grpSpPr>
        <a:xfrm>
          <a:off x="0" y="0"/>
          <a:ext cx="0" cy="0"/>
          <a:chOff x="0" y="0"/>
          <a:chExt cx="0" cy="0"/>
        </a:xfrm>
      </p:grpSpPr>
      <p:pic>
        <p:nvPicPr>
          <p:cNvPr id="90" name="Google Shape;90;p13"/>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91" name="Google Shape;91;p13"/>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3">
            <a:hlinkClick/>
          </p:cNvPr>
          <p:cNvSpPr txBox="1"/>
          <p:nvPr>
            <p:ph idx="2" type="title"/>
          </p:nvPr>
        </p:nvSpPr>
        <p:spPr>
          <a:xfrm>
            <a:off x="1267389" y="1440882"/>
            <a:ext cx="1889400" cy="5466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6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3">
            <a:hlinkClick/>
          </p:cNvPr>
          <p:cNvSpPr txBox="1"/>
          <p:nvPr>
            <p:ph idx="3" type="title"/>
          </p:nvPr>
        </p:nvSpPr>
        <p:spPr>
          <a:xfrm>
            <a:off x="3830325" y="1440882"/>
            <a:ext cx="1889400" cy="5466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6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3"/>
          <p:cNvSpPr txBox="1"/>
          <p:nvPr>
            <p:ph idx="1" type="subTitle"/>
          </p:nvPr>
        </p:nvSpPr>
        <p:spPr>
          <a:xfrm>
            <a:off x="1200247" y="1987414"/>
            <a:ext cx="1956600" cy="91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3"/>
          <p:cNvSpPr txBox="1"/>
          <p:nvPr>
            <p:ph idx="4" type="subTitle"/>
          </p:nvPr>
        </p:nvSpPr>
        <p:spPr>
          <a:xfrm>
            <a:off x="3763196" y="1987414"/>
            <a:ext cx="1956600" cy="91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3">
            <a:hlinkClick/>
          </p:cNvPr>
          <p:cNvSpPr txBox="1"/>
          <p:nvPr>
            <p:ph idx="5" type="title"/>
          </p:nvPr>
        </p:nvSpPr>
        <p:spPr>
          <a:xfrm>
            <a:off x="1267389" y="3136918"/>
            <a:ext cx="1889400" cy="5466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6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3">
            <a:hlinkClick/>
          </p:cNvPr>
          <p:cNvSpPr txBox="1"/>
          <p:nvPr>
            <p:ph idx="6" type="title"/>
          </p:nvPr>
        </p:nvSpPr>
        <p:spPr>
          <a:xfrm>
            <a:off x="3830325" y="3136918"/>
            <a:ext cx="1889400" cy="5466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6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3"/>
          <p:cNvSpPr txBox="1"/>
          <p:nvPr>
            <p:ph idx="7" type="subTitle"/>
          </p:nvPr>
        </p:nvSpPr>
        <p:spPr>
          <a:xfrm>
            <a:off x="1200247" y="3683460"/>
            <a:ext cx="1956600" cy="91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13"/>
          <p:cNvSpPr txBox="1"/>
          <p:nvPr>
            <p:ph idx="8" type="subTitle"/>
          </p:nvPr>
        </p:nvSpPr>
        <p:spPr>
          <a:xfrm>
            <a:off x="3763196" y="3683460"/>
            <a:ext cx="1956600" cy="91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3"/>
          <p:cNvSpPr txBox="1"/>
          <p:nvPr>
            <p:ph hasCustomPrompt="1" idx="9" type="title"/>
          </p:nvPr>
        </p:nvSpPr>
        <p:spPr>
          <a:xfrm>
            <a:off x="717197" y="1440889"/>
            <a:ext cx="550200" cy="546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1" name="Google Shape;101;p13"/>
          <p:cNvSpPr txBox="1"/>
          <p:nvPr>
            <p:ph hasCustomPrompt="1" idx="13" type="title"/>
          </p:nvPr>
        </p:nvSpPr>
        <p:spPr>
          <a:xfrm>
            <a:off x="717197" y="3136939"/>
            <a:ext cx="550200" cy="546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2" name="Google Shape;102;p13"/>
          <p:cNvSpPr txBox="1"/>
          <p:nvPr>
            <p:ph hasCustomPrompt="1" idx="14" type="title"/>
          </p:nvPr>
        </p:nvSpPr>
        <p:spPr>
          <a:xfrm>
            <a:off x="3280124" y="1440889"/>
            <a:ext cx="550200" cy="546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3" name="Google Shape;103;p13"/>
          <p:cNvSpPr txBox="1"/>
          <p:nvPr>
            <p:ph hasCustomPrompt="1" idx="15" type="title"/>
          </p:nvPr>
        </p:nvSpPr>
        <p:spPr>
          <a:xfrm>
            <a:off x="3280124" y="3136927"/>
            <a:ext cx="550200" cy="546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 name="Google Shape;104;p13">
            <a:hlinkClick/>
          </p:cNvPr>
          <p:cNvSpPr txBox="1"/>
          <p:nvPr>
            <p:ph idx="16" type="title"/>
          </p:nvPr>
        </p:nvSpPr>
        <p:spPr>
          <a:xfrm>
            <a:off x="6437125" y="1440882"/>
            <a:ext cx="1889400" cy="5466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6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3"/>
          <p:cNvSpPr txBox="1"/>
          <p:nvPr>
            <p:ph idx="17" type="subTitle"/>
          </p:nvPr>
        </p:nvSpPr>
        <p:spPr>
          <a:xfrm>
            <a:off x="6369996" y="1987414"/>
            <a:ext cx="1956600" cy="91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13">
            <a:hlinkClick/>
          </p:cNvPr>
          <p:cNvSpPr txBox="1"/>
          <p:nvPr>
            <p:ph idx="18" type="title"/>
          </p:nvPr>
        </p:nvSpPr>
        <p:spPr>
          <a:xfrm>
            <a:off x="6437125" y="3136918"/>
            <a:ext cx="1889400" cy="5466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6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3"/>
          <p:cNvSpPr txBox="1"/>
          <p:nvPr>
            <p:ph idx="19" type="subTitle"/>
          </p:nvPr>
        </p:nvSpPr>
        <p:spPr>
          <a:xfrm>
            <a:off x="6369996" y="3683460"/>
            <a:ext cx="1956600" cy="91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3"/>
          <p:cNvSpPr txBox="1"/>
          <p:nvPr>
            <p:ph hasCustomPrompt="1" idx="20" type="title"/>
          </p:nvPr>
        </p:nvSpPr>
        <p:spPr>
          <a:xfrm>
            <a:off x="5886922" y="1440889"/>
            <a:ext cx="550200" cy="546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9" name="Google Shape;109;p13"/>
          <p:cNvSpPr txBox="1"/>
          <p:nvPr>
            <p:ph hasCustomPrompt="1" idx="21" type="title"/>
          </p:nvPr>
        </p:nvSpPr>
        <p:spPr>
          <a:xfrm>
            <a:off x="5886922" y="3136927"/>
            <a:ext cx="550200" cy="546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0" name="Google Shape;110;p13"/>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13" name="Shape 113"/>
        <p:cNvGrpSpPr/>
        <p:nvPr/>
      </p:nvGrpSpPr>
      <p:grpSpPr>
        <a:xfrm>
          <a:off x="0" y="0"/>
          <a:ext cx="0" cy="0"/>
          <a:chOff x="0" y="0"/>
          <a:chExt cx="0" cy="0"/>
        </a:xfrm>
      </p:grpSpPr>
      <p:pic>
        <p:nvPicPr>
          <p:cNvPr id="114" name="Google Shape;114;p14"/>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15" name="Google Shape;115;p14"/>
          <p:cNvSpPr txBox="1"/>
          <p:nvPr>
            <p:ph type="title"/>
          </p:nvPr>
        </p:nvSpPr>
        <p:spPr>
          <a:xfrm>
            <a:off x="1916375" y="2328763"/>
            <a:ext cx="53112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b="1" sz="45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14"/>
          <p:cNvSpPr txBox="1"/>
          <p:nvPr>
            <p:ph idx="1" type="subTitle"/>
          </p:nvPr>
        </p:nvSpPr>
        <p:spPr>
          <a:xfrm>
            <a:off x="1185475" y="3448188"/>
            <a:ext cx="6773100" cy="4899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800">
                <a:solidFill>
                  <a:schemeClr val="accent5"/>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 name="Google Shape;117;p14"/>
          <p:cNvSpPr txBox="1"/>
          <p:nvPr>
            <p:ph hasCustomPrompt="1" idx="2" type="title"/>
          </p:nvPr>
        </p:nvSpPr>
        <p:spPr>
          <a:xfrm>
            <a:off x="3481375" y="1209338"/>
            <a:ext cx="21813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b="1" sz="8000">
                <a:solidFill>
                  <a:schemeClr val="accent5"/>
                </a:solidFill>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8" name="Google Shape;118;p14"/>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flipH="1">
            <a:off x="8388464"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flipH="1">
            <a:off x="447464"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5">
    <p:spTree>
      <p:nvGrpSpPr>
        <p:cNvPr id="123" name="Shape 123"/>
        <p:cNvGrpSpPr/>
        <p:nvPr/>
      </p:nvGrpSpPr>
      <p:grpSpPr>
        <a:xfrm>
          <a:off x="0" y="0"/>
          <a:ext cx="0" cy="0"/>
          <a:chOff x="0" y="0"/>
          <a:chExt cx="0" cy="0"/>
        </a:xfrm>
      </p:grpSpPr>
      <p:pic>
        <p:nvPicPr>
          <p:cNvPr id="124" name="Google Shape;124;p15"/>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25" name="Google Shape;125;p15"/>
          <p:cNvSpPr txBox="1"/>
          <p:nvPr>
            <p:ph type="title"/>
          </p:nvPr>
        </p:nvSpPr>
        <p:spPr>
          <a:xfrm>
            <a:off x="3295150" y="1191875"/>
            <a:ext cx="4663500" cy="16881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b="1" sz="45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15"/>
          <p:cNvSpPr txBox="1"/>
          <p:nvPr>
            <p:ph idx="1" type="subTitle"/>
          </p:nvPr>
        </p:nvSpPr>
        <p:spPr>
          <a:xfrm>
            <a:off x="1185475" y="3072600"/>
            <a:ext cx="6773100" cy="4899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800">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5"/>
          <p:cNvSpPr txBox="1"/>
          <p:nvPr>
            <p:ph hasCustomPrompt="1" idx="2" type="title"/>
          </p:nvPr>
        </p:nvSpPr>
        <p:spPr>
          <a:xfrm>
            <a:off x="1185475" y="1883830"/>
            <a:ext cx="2109600" cy="8418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12000"/>
              <a:buNone/>
              <a:defRPr b="1" sz="7500">
                <a:solidFill>
                  <a:schemeClr val="accent5"/>
                </a:solidFill>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 name="Google Shape;128;p15"/>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flipH="1">
            <a:off x="8388464"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flipH="1">
            <a:off x="447464"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3" name="Shape 133"/>
        <p:cNvGrpSpPr/>
        <p:nvPr/>
      </p:nvGrpSpPr>
      <p:grpSpPr>
        <a:xfrm>
          <a:off x="0" y="0"/>
          <a:ext cx="0" cy="0"/>
          <a:chOff x="0" y="0"/>
          <a:chExt cx="0" cy="0"/>
        </a:xfrm>
      </p:grpSpPr>
      <p:pic>
        <p:nvPicPr>
          <p:cNvPr id="134" name="Google Shape;134;p16"/>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35" name="Google Shape;135;p16"/>
          <p:cNvSpPr txBox="1"/>
          <p:nvPr>
            <p:ph idx="1" type="subTitle"/>
          </p:nvPr>
        </p:nvSpPr>
        <p:spPr>
          <a:xfrm>
            <a:off x="945125" y="1505025"/>
            <a:ext cx="7254000" cy="132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400"/>
              <a:buNone/>
              <a:defRPr sz="2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16"/>
          <p:cNvSpPr txBox="1"/>
          <p:nvPr>
            <p:ph idx="2" type="subTitle"/>
          </p:nvPr>
        </p:nvSpPr>
        <p:spPr>
          <a:xfrm>
            <a:off x="1689400" y="3271800"/>
            <a:ext cx="5765100" cy="489900"/>
          </a:xfrm>
          <a:prstGeom prst="rect">
            <a:avLst/>
          </a:prstGeom>
          <a:solidFill>
            <a:schemeClr val="lt1"/>
          </a:solidFill>
        </p:spPr>
        <p:txBody>
          <a:bodyPr anchorCtr="0" anchor="ctr" bIns="91425" lIns="91425" spcFirstLastPara="1" rIns="91425" wrap="square" tIns="91425">
            <a:normAutofit/>
          </a:bodyPr>
          <a:lstStyle>
            <a:lvl1pPr lvl="0" rtl="0" algn="ctr">
              <a:spcBef>
                <a:spcPts val="0"/>
              </a:spcBef>
              <a:spcAft>
                <a:spcPts val="0"/>
              </a:spcAft>
              <a:buSzPts val="1400"/>
              <a:buNone/>
              <a:defRPr b="1" sz="1800">
                <a:solidFill>
                  <a:schemeClr val="accent5"/>
                </a:solidFill>
                <a:latin typeface="Josefin Sans"/>
                <a:ea typeface="Josefin Sans"/>
                <a:cs typeface="Josefin Sans"/>
                <a:sym typeface="Josefin Sans"/>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 name="Google Shape;137;p16"/>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38" name="Shape 138"/>
        <p:cNvGrpSpPr/>
        <p:nvPr/>
      </p:nvGrpSpPr>
      <p:grpSpPr>
        <a:xfrm>
          <a:off x="0" y="0"/>
          <a:ext cx="0" cy="0"/>
          <a:chOff x="0" y="0"/>
          <a:chExt cx="0" cy="0"/>
        </a:xfrm>
      </p:grpSpPr>
      <p:pic>
        <p:nvPicPr>
          <p:cNvPr id="139" name="Google Shape;139;p17"/>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40" name="Google Shape;140;p17"/>
          <p:cNvSpPr txBox="1"/>
          <p:nvPr>
            <p:ph hasCustomPrompt="1" type="title"/>
          </p:nvPr>
        </p:nvSpPr>
        <p:spPr>
          <a:xfrm>
            <a:off x="1420050" y="616200"/>
            <a:ext cx="6303900" cy="48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b="1" sz="4000">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1" name="Google Shape;141;p17"/>
          <p:cNvSpPr txBox="1"/>
          <p:nvPr>
            <p:ph idx="1" type="subTitle"/>
          </p:nvPr>
        </p:nvSpPr>
        <p:spPr>
          <a:xfrm>
            <a:off x="1420050" y="1178520"/>
            <a:ext cx="6303900" cy="4899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7"/>
          <p:cNvSpPr txBox="1"/>
          <p:nvPr>
            <p:ph hasCustomPrompt="1" idx="2" type="title"/>
          </p:nvPr>
        </p:nvSpPr>
        <p:spPr>
          <a:xfrm>
            <a:off x="1420050" y="2045640"/>
            <a:ext cx="6303900" cy="48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b="1" sz="4000">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3" name="Google Shape;143;p17"/>
          <p:cNvSpPr txBox="1"/>
          <p:nvPr>
            <p:ph idx="3" type="subTitle"/>
          </p:nvPr>
        </p:nvSpPr>
        <p:spPr>
          <a:xfrm>
            <a:off x="1420050" y="2607960"/>
            <a:ext cx="6303900" cy="4899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17"/>
          <p:cNvSpPr txBox="1"/>
          <p:nvPr>
            <p:ph hasCustomPrompt="1" idx="4" type="title"/>
          </p:nvPr>
        </p:nvSpPr>
        <p:spPr>
          <a:xfrm>
            <a:off x="1420050" y="3475080"/>
            <a:ext cx="6303900" cy="48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b="1" sz="4000">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5" name="Google Shape;145;p17"/>
          <p:cNvSpPr txBox="1"/>
          <p:nvPr>
            <p:ph idx="5" type="subTitle"/>
          </p:nvPr>
        </p:nvSpPr>
        <p:spPr>
          <a:xfrm>
            <a:off x="1420050" y="4037400"/>
            <a:ext cx="6303900" cy="4899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flipH="1">
            <a:off x="8388464"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49" name="Shape 149"/>
        <p:cNvGrpSpPr/>
        <p:nvPr/>
      </p:nvGrpSpPr>
      <p:grpSpPr>
        <a:xfrm>
          <a:off x="0" y="0"/>
          <a:ext cx="0" cy="0"/>
          <a:chOff x="0" y="0"/>
          <a:chExt cx="0" cy="0"/>
        </a:xfrm>
      </p:grpSpPr>
      <p:pic>
        <p:nvPicPr>
          <p:cNvPr id="150" name="Google Shape;150;p18"/>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51" name="Google Shape;151;p18"/>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18"/>
          <p:cNvSpPr txBox="1"/>
          <p:nvPr>
            <p:ph idx="2" type="title"/>
          </p:nvPr>
        </p:nvSpPr>
        <p:spPr>
          <a:xfrm>
            <a:off x="3212687" y="2029000"/>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 name="Google Shape;153;p18"/>
          <p:cNvSpPr txBox="1"/>
          <p:nvPr>
            <p:ph idx="3" type="title"/>
          </p:nvPr>
        </p:nvSpPr>
        <p:spPr>
          <a:xfrm>
            <a:off x="5705387" y="3184375"/>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18"/>
          <p:cNvSpPr txBox="1"/>
          <p:nvPr>
            <p:ph idx="1" type="subTitle"/>
          </p:nvPr>
        </p:nvSpPr>
        <p:spPr>
          <a:xfrm>
            <a:off x="3212725" y="2518900"/>
            <a:ext cx="27186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18"/>
          <p:cNvSpPr txBox="1"/>
          <p:nvPr>
            <p:ph idx="4" type="subTitle"/>
          </p:nvPr>
        </p:nvSpPr>
        <p:spPr>
          <a:xfrm>
            <a:off x="5705400" y="3674275"/>
            <a:ext cx="27186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8"/>
          <p:cNvSpPr txBox="1"/>
          <p:nvPr>
            <p:ph idx="5" type="title"/>
          </p:nvPr>
        </p:nvSpPr>
        <p:spPr>
          <a:xfrm>
            <a:off x="719987" y="3184375"/>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8"/>
          <p:cNvSpPr txBox="1"/>
          <p:nvPr>
            <p:ph idx="6" type="subTitle"/>
          </p:nvPr>
        </p:nvSpPr>
        <p:spPr>
          <a:xfrm>
            <a:off x="719987" y="3674275"/>
            <a:ext cx="27186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18"/>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2">
            <a:alphaModFix amt="50000"/>
          </a:blip>
          <a:stretch>
            <a:fillRect/>
          </a:stretch>
        </p:blipFill>
        <p:spPr>
          <a:xfrm>
            <a:off x="5533" y="0"/>
            <a:ext cx="9132934" cy="5143500"/>
          </a:xfrm>
          <a:prstGeom prst="rect">
            <a:avLst/>
          </a:prstGeom>
          <a:noFill/>
          <a:ln>
            <a:noFill/>
          </a:ln>
        </p:spPr>
      </p:pic>
      <p:sp>
        <p:nvSpPr>
          <p:cNvPr id="163" name="Google Shape;163;p19"/>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19"/>
          <p:cNvSpPr txBox="1"/>
          <p:nvPr>
            <p:ph idx="2" type="title"/>
          </p:nvPr>
        </p:nvSpPr>
        <p:spPr>
          <a:xfrm>
            <a:off x="5553000" y="1675125"/>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19"/>
          <p:cNvSpPr txBox="1"/>
          <p:nvPr>
            <p:ph idx="3" type="title"/>
          </p:nvPr>
        </p:nvSpPr>
        <p:spPr>
          <a:xfrm>
            <a:off x="5553000" y="3343300"/>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19"/>
          <p:cNvSpPr txBox="1"/>
          <p:nvPr>
            <p:ph idx="1" type="subTitle"/>
          </p:nvPr>
        </p:nvSpPr>
        <p:spPr>
          <a:xfrm>
            <a:off x="5494176" y="2165025"/>
            <a:ext cx="2461800" cy="82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19"/>
          <p:cNvSpPr txBox="1"/>
          <p:nvPr>
            <p:ph idx="4" type="subTitle"/>
          </p:nvPr>
        </p:nvSpPr>
        <p:spPr>
          <a:xfrm>
            <a:off x="5494176" y="3833200"/>
            <a:ext cx="2461800" cy="82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19"/>
          <p:cNvSpPr txBox="1"/>
          <p:nvPr>
            <p:ph idx="5" type="title"/>
          </p:nvPr>
        </p:nvSpPr>
        <p:spPr>
          <a:xfrm>
            <a:off x="1634412" y="3343300"/>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19"/>
          <p:cNvSpPr txBox="1"/>
          <p:nvPr>
            <p:ph idx="6" type="subTitle"/>
          </p:nvPr>
        </p:nvSpPr>
        <p:spPr>
          <a:xfrm>
            <a:off x="1575589" y="3833200"/>
            <a:ext cx="2461800" cy="82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0" name="Google Shape;170;p19"/>
          <p:cNvSpPr txBox="1"/>
          <p:nvPr>
            <p:ph idx="7" type="title"/>
          </p:nvPr>
        </p:nvSpPr>
        <p:spPr>
          <a:xfrm>
            <a:off x="1634412" y="1675125"/>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800"/>
              <a:buNone/>
              <a:defRPr b="1" sz="182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1" name="Google Shape;171;p19"/>
          <p:cNvSpPr txBox="1"/>
          <p:nvPr>
            <p:ph idx="8" type="subTitle"/>
          </p:nvPr>
        </p:nvSpPr>
        <p:spPr>
          <a:xfrm>
            <a:off x="1575589" y="2165025"/>
            <a:ext cx="2461800" cy="82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19"/>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78" name="Google Shape;178;p20"/>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 name="Google Shape;179;p20"/>
          <p:cNvSpPr txBox="1"/>
          <p:nvPr>
            <p:ph idx="2" type="title"/>
          </p:nvPr>
        </p:nvSpPr>
        <p:spPr>
          <a:xfrm>
            <a:off x="3389843" y="1687850"/>
            <a:ext cx="23643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20"/>
          <p:cNvSpPr txBox="1"/>
          <p:nvPr>
            <p:ph idx="3" type="title"/>
          </p:nvPr>
        </p:nvSpPr>
        <p:spPr>
          <a:xfrm>
            <a:off x="6059706" y="1687850"/>
            <a:ext cx="23643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20"/>
          <p:cNvSpPr txBox="1"/>
          <p:nvPr>
            <p:ph idx="1" type="subTitle"/>
          </p:nvPr>
        </p:nvSpPr>
        <p:spPr>
          <a:xfrm>
            <a:off x="3389843" y="2177750"/>
            <a:ext cx="23643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 name="Google Shape;182;p20"/>
          <p:cNvSpPr txBox="1"/>
          <p:nvPr>
            <p:ph idx="4" type="subTitle"/>
          </p:nvPr>
        </p:nvSpPr>
        <p:spPr>
          <a:xfrm>
            <a:off x="6059706" y="2177750"/>
            <a:ext cx="23643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20"/>
          <p:cNvSpPr txBox="1"/>
          <p:nvPr>
            <p:ph idx="5" type="title"/>
          </p:nvPr>
        </p:nvSpPr>
        <p:spPr>
          <a:xfrm>
            <a:off x="719977" y="1687850"/>
            <a:ext cx="23643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20"/>
          <p:cNvSpPr txBox="1"/>
          <p:nvPr>
            <p:ph idx="6" type="subTitle"/>
          </p:nvPr>
        </p:nvSpPr>
        <p:spPr>
          <a:xfrm>
            <a:off x="719977" y="2177750"/>
            <a:ext cx="23643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p20"/>
          <p:cNvSpPr txBox="1"/>
          <p:nvPr>
            <p:ph idx="7" type="title"/>
          </p:nvPr>
        </p:nvSpPr>
        <p:spPr>
          <a:xfrm>
            <a:off x="3389843" y="3306950"/>
            <a:ext cx="23643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20"/>
          <p:cNvSpPr txBox="1"/>
          <p:nvPr>
            <p:ph idx="8" type="title"/>
          </p:nvPr>
        </p:nvSpPr>
        <p:spPr>
          <a:xfrm>
            <a:off x="6059706" y="3306950"/>
            <a:ext cx="23643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0"/>
          <p:cNvSpPr txBox="1"/>
          <p:nvPr>
            <p:ph idx="9" type="subTitle"/>
          </p:nvPr>
        </p:nvSpPr>
        <p:spPr>
          <a:xfrm>
            <a:off x="3389843" y="3796850"/>
            <a:ext cx="23643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8" name="Google Shape;188;p20"/>
          <p:cNvSpPr txBox="1"/>
          <p:nvPr>
            <p:ph idx="13" type="subTitle"/>
          </p:nvPr>
        </p:nvSpPr>
        <p:spPr>
          <a:xfrm>
            <a:off x="6059706" y="3796850"/>
            <a:ext cx="23643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20"/>
          <p:cNvSpPr txBox="1"/>
          <p:nvPr>
            <p:ph idx="14" type="title"/>
          </p:nvPr>
        </p:nvSpPr>
        <p:spPr>
          <a:xfrm>
            <a:off x="719977" y="3306950"/>
            <a:ext cx="23643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20"/>
          <p:cNvSpPr txBox="1"/>
          <p:nvPr>
            <p:ph idx="15" type="subTitle"/>
          </p:nvPr>
        </p:nvSpPr>
        <p:spPr>
          <a:xfrm>
            <a:off x="719977" y="3796850"/>
            <a:ext cx="23643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0"/>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9" name="Google Shape;19;p3"/>
          <p:cNvSpPr txBox="1"/>
          <p:nvPr>
            <p:ph type="title"/>
          </p:nvPr>
        </p:nvSpPr>
        <p:spPr>
          <a:xfrm>
            <a:off x="2352475" y="1885825"/>
            <a:ext cx="5453700" cy="8418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b="1" sz="4500">
                <a:latin typeface="Josefin Sans"/>
                <a:ea typeface="Josefin Sans"/>
                <a:cs typeface="Josefin Sans"/>
                <a:sym typeface="Josefi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 type="subTitle"/>
          </p:nvPr>
        </p:nvSpPr>
        <p:spPr>
          <a:xfrm>
            <a:off x="1185475" y="2920200"/>
            <a:ext cx="6773100" cy="489900"/>
          </a:xfrm>
          <a:prstGeom prst="rect">
            <a:avLst/>
          </a:prstGeom>
          <a:solidFill>
            <a:schemeClr val="lt1"/>
          </a:solidFill>
        </p:spPr>
        <p:txBody>
          <a:bodyPr anchorCtr="0" anchor="ctr" bIns="91425" lIns="91425" spcFirstLastPara="1" rIns="91425" wrap="square" tIns="91425">
            <a:normAutofit/>
          </a:bodyPr>
          <a:lstStyle>
            <a:lvl1pPr lvl="0" algn="ctr">
              <a:lnSpc>
                <a:spcPct val="100000"/>
              </a:lnSpc>
              <a:spcBef>
                <a:spcPts val="0"/>
              </a:spcBef>
              <a:spcAft>
                <a:spcPts val="0"/>
              </a:spcAft>
              <a:buSzPts val="1400"/>
              <a:buNone/>
              <a:defRPr sz="18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hasCustomPrompt="1" idx="2" type="title"/>
          </p:nvPr>
        </p:nvSpPr>
        <p:spPr>
          <a:xfrm>
            <a:off x="847275" y="1741475"/>
            <a:ext cx="1505100" cy="8418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12000"/>
              <a:buNone/>
              <a:defRPr b="1" sz="7500">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 name="Google Shape;22;p3"/>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94" name="Shape 194"/>
        <p:cNvGrpSpPr/>
        <p:nvPr/>
      </p:nvGrpSpPr>
      <p:grpSpPr>
        <a:xfrm>
          <a:off x="0" y="0"/>
          <a:ext cx="0" cy="0"/>
          <a:chOff x="0" y="0"/>
          <a:chExt cx="0" cy="0"/>
        </a:xfrm>
      </p:grpSpPr>
      <p:pic>
        <p:nvPicPr>
          <p:cNvPr id="195" name="Google Shape;195;p21"/>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196" name="Google Shape;196;p21"/>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21"/>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02" name="Google Shape;202;p22"/>
          <p:cNvSpPr txBox="1"/>
          <p:nvPr>
            <p:ph type="title"/>
          </p:nvPr>
        </p:nvSpPr>
        <p:spPr>
          <a:xfrm>
            <a:off x="1984800" y="4030800"/>
            <a:ext cx="5174400" cy="380100"/>
          </a:xfrm>
          <a:prstGeom prst="rect">
            <a:avLst/>
          </a:prstGeom>
          <a:solidFill>
            <a:schemeClr val="lt1"/>
          </a:solidFill>
        </p:spPr>
        <p:txBody>
          <a:bodyPr anchorCtr="0" anchor="t" bIns="91425" lIns="91425" spcFirstLastPara="1" rIns="91425" wrap="square" tIns="91425">
            <a:normAutofit/>
          </a:bodyPr>
          <a:lstStyle>
            <a:lvl1pPr lvl="0" rtl="0" algn="ctr">
              <a:spcBef>
                <a:spcPts val="0"/>
              </a:spcBef>
              <a:spcAft>
                <a:spcPts val="0"/>
              </a:spcAft>
              <a:buSzPts val="2800"/>
              <a:buNone/>
              <a:defRPr sz="1800">
                <a:solidFill>
                  <a:schemeClr val="accent5"/>
                </a:solidFill>
                <a:latin typeface="Anonymous Pro"/>
                <a:ea typeface="Anonymous Pro"/>
                <a:cs typeface="Anonymous Pro"/>
                <a:sym typeface="Anonymous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2"/>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08" name="Shape 208"/>
        <p:cNvGrpSpPr/>
        <p:nvPr/>
      </p:nvGrpSpPr>
      <p:grpSpPr>
        <a:xfrm>
          <a:off x="0" y="0"/>
          <a:ext cx="0" cy="0"/>
          <a:chOff x="0" y="0"/>
          <a:chExt cx="0" cy="0"/>
        </a:xfrm>
      </p:grpSpPr>
      <p:pic>
        <p:nvPicPr>
          <p:cNvPr id="209" name="Google Shape;209;p23"/>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10" name="Google Shape;210;p23"/>
          <p:cNvSpPr txBox="1"/>
          <p:nvPr>
            <p:ph type="title"/>
          </p:nvPr>
        </p:nvSpPr>
        <p:spPr>
          <a:xfrm>
            <a:off x="1113250" y="1443150"/>
            <a:ext cx="6917400" cy="12465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b="1" sz="10000">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3"/>
          <p:cNvSpPr txBox="1"/>
          <p:nvPr>
            <p:ph idx="1" type="subTitle"/>
          </p:nvPr>
        </p:nvSpPr>
        <p:spPr>
          <a:xfrm>
            <a:off x="1010850" y="2859350"/>
            <a:ext cx="7122600" cy="11520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800">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23"/>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215" name="Shape 215"/>
        <p:cNvGrpSpPr/>
        <p:nvPr/>
      </p:nvGrpSpPr>
      <p:grpSpPr>
        <a:xfrm>
          <a:off x="0" y="0"/>
          <a:ext cx="0" cy="0"/>
          <a:chOff x="0" y="0"/>
          <a:chExt cx="0" cy="0"/>
        </a:xfrm>
      </p:grpSpPr>
      <p:pic>
        <p:nvPicPr>
          <p:cNvPr id="216" name="Google Shape;216;p24"/>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17" name="Google Shape;217;p24"/>
          <p:cNvSpPr txBox="1"/>
          <p:nvPr>
            <p:ph idx="1" type="body"/>
          </p:nvPr>
        </p:nvSpPr>
        <p:spPr>
          <a:xfrm>
            <a:off x="1569200" y="2371925"/>
            <a:ext cx="6005400" cy="1513800"/>
          </a:xfrm>
          <a:prstGeom prst="rect">
            <a:avLst/>
          </a:prstGeom>
        </p:spPr>
        <p:txBody>
          <a:bodyPr anchorCtr="0" anchor="ctr" bIns="91425" lIns="91425" spcFirstLastPara="1" rIns="91425" wrap="square" tIns="91425">
            <a:norm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24"/>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24"/>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223" name="Shape 223"/>
        <p:cNvGrpSpPr/>
        <p:nvPr/>
      </p:nvGrpSpPr>
      <p:grpSpPr>
        <a:xfrm>
          <a:off x="0" y="0"/>
          <a:ext cx="0" cy="0"/>
          <a:chOff x="0" y="0"/>
          <a:chExt cx="0" cy="0"/>
        </a:xfrm>
      </p:grpSpPr>
      <p:pic>
        <p:nvPicPr>
          <p:cNvPr id="224" name="Google Shape;224;p25"/>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25" name="Google Shape;225;p25"/>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6" name="Google Shape;226;p25"/>
          <p:cNvSpPr txBox="1"/>
          <p:nvPr>
            <p:ph idx="1" type="subTitle"/>
          </p:nvPr>
        </p:nvSpPr>
        <p:spPr>
          <a:xfrm>
            <a:off x="2024925" y="1161425"/>
            <a:ext cx="5094300" cy="5727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7" name="Google Shape;227;p25"/>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
    <p:spTree>
      <p:nvGrpSpPr>
        <p:cNvPr id="232" name="Shape 232"/>
        <p:cNvGrpSpPr/>
        <p:nvPr/>
      </p:nvGrpSpPr>
      <p:grpSpPr>
        <a:xfrm>
          <a:off x="0" y="0"/>
          <a:ext cx="0" cy="0"/>
          <a:chOff x="0" y="0"/>
          <a:chExt cx="0" cy="0"/>
        </a:xfrm>
      </p:grpSpPr>
      <p:pic>
        <p:nvPicPr>
          <p:cNvPr id="233" name="Google Shape;233;p26"/>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34" name="Google Shape;234;p26"/>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26"/>
          <p:cNvSpPr txBox="1"/>
          <p:nvPr>
            <p:ph idx="1" type="subTitle"/>
          </p:nvPr>
        </p:nvSpPr>
        <p:spPr>
          <a:xfrm>
            <a:off x="720000" y="1111925"/>
            <a:ext cx="3716100" cy="671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p26"/>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
    <p:spTree>
      <p:nvGrpSpPr>
        <p:cNvPr id="239" name="Shape 239"/>
        <p:cNvGrpSpPr/>
        <p:nvPr/>
      </p:nvGrpSpPr>
      <p:grpSpPr>
        <a:xfrm>
          <a:off x="0" y="0"/>
          <a:ext cx="0" cy="0"/>
          <a:chOff x="0" y="0"/>
          <a:chExt cx="0" cy="0"/>
        </a:xfrm>
      </p:grpSpPr>
      <p:pic>
        <p:nvPicPr>
          <p:cNvPr id="240" name="Google Shape;240;p27"/>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41" name="Google Shape;241;p27"/>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2" name="Google Shape;242;p27"/>
          <p:cNvSpPr txBox="1"/>
          <p:nvPr>
            <p:ph idx="1" type="subTitle"/>
          </p:nvPr>
        </p:nvSpPr>
        <p:spPr>
          <a:xfrm>
            <a:off x="1421500" y="1161425"/>
            <a:ext cx="6301200" cy="572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27"/>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7">
    <p:spTree>
      <p:nvGrpSpPr>
        <p:cNvPr id="246" name="Shape 246"/>
        <p:cNvGrpSpPr/>
        <p:nvPr/>
      </p:nvGrpSpPr>
      <p:grpSpPr>
        <a:xfrm>
          <a:off x="0" y="0"/>
          <a:ext cx="0" cy="0"/>
          <a:chOff x="0" y="0"/>
          <a:chExt cx="0" cy="0"/>
        </a:xfrm>
      </p:grpSpPr>
      <p:pic>
        <p:nvPicPr>
          <p:cNvPr id="247" name="Google Shape;247;p28"/>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48" name="Google Shape;248;p28"/>
          <p:cNvSpPr txBox="1"/>
          <p:nvPr>
            <p:ph type="title"/>
          </p:nvPr>
        </p:nvSpPr>
        <p:spPr>
          <a:xfrm>
            <a:off x="1732800" y="1924750"/>
            <a:ext cx="5678400" cy="7650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b="1" sz="5500">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9" name="Google Shape;249;p28"/>
          <p:cNvSpPr txBox="1"/>
          <p:nvPr>
            <p:ph idx="1" type="subTitle"/>
          </p:nvPr>
        </p:nvSpPr>
        <p:spPr>
          <a:xfrm>
            <a:off x="1732800" y="2859350"/>
            <a:ext cx="5678400" cy="6867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28"/>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flipH="1">
            <a:off x="8388464"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flipH="1">
            <a:off x="447464"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255" name="Shape 255"/>
        <p:cNvGrpSpPr/>
        <p:nvPr/>
      </p:nvGrpSpPr>
      <p:grpSpPr>
        <a:xfrm>
          <a:off x="0" y="0"/>
          <a:ext cx="0" cy="0"/>
          <a:chOff x="0" y="0"/>
          <a:chExt cx="0" cy="0"/>
        </a:xfrm>
      </p:grpSpPr>
      <p:pic>
        <p:nvPicPr>
          <p:cNvPr id="256" name="Google Shape;256;p29"/>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57" name="Google Shape;257;p29"/>
          <p:cNvSpPr txBox="1"/>
          <p:nvPr>
            <p:ph type="title"/>
          </p:nvPr>
        </p:nvSpPr>
        <p:spPr>
          <a:xfrm>
            <a:off x="1107275" y="535900"/>
            <a:ext cx="6929400" cy="7650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2400"/>
              <a:buNone/>
              <a:defRPr b="1" sz="6000">
                <a:solidFill>
                  <a:schemeClr val="accent5"/>
                </a:solidFill>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8" name="Google Shape;258;p29"/>
          <p:cNvSpPr txBox="1"/>
          <p:nvPr>
            <p:ph idx="1" type="subTitle"/>
          </p:nvPr>
        </p:nvSpPr>
        <p:spPr>
          <a:xfrm>
            <a:off x="1107275" y="1439900"/>
            <a:ext cx="6929400" cy="6867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b="1" sz="2500">
                <a:latin typeface="Josefin Sans"/>
                <a:ea typeface="Josefin Sans"/>
                <a:cs typeface="Josefin Sans"/>
                <a:sym typeface="Josefi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29"/>
          <p:cNvSpPr txBox="1"/>
          <p:nvPr>
            <p:ph idx="2" type="subTitle"/>
          </p:nvPr>
        </p:nvSpPr>
        <p:spPr>
          <a:xfrm>
            <a:off x="1107275" y="2225000"/>
            <a:ext cx="6929400" cy="489900"/>
          </a:xfrm>
          <a:prstGeom prst="rect">
            <a:avLst/>
          </a:prstGeom>
          <a:solidFill>
            <a:schemeClr val="lt1"/>
          </a:solid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29"/>
          <p:cNvSpPr txBox="1"/>
          <p:nvPr>
            <p:ph idx="3" type="subTitle"/>
          </p:nvPr>
        </p:nvSpPr>
        <p:spPr>
          <a:xfrm>
            <a:off x="1732800" y="4281350"/>
            <a:ext cx="5678400" cy="3984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1" name="Google Shape;261;p29"/>
          <p:cNvSpPr txBox="1"/>
          <p:nvPr/>
        </p:nvSpPr>
        <p:spPr>
          <a:xfrm>
            <a:off x="1614725" y="2830925"/>
            <a:ext cx="59145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onymous Pro"/>
                <a:ea typeface="Anonymous Pro"/>
                <a:cs typeface="Anonymous Pro"/>
                <a:sym typeface="Anonymous Pro"/>
              </a:rPr>
              <a:t>CREDITS: This presentation template was created by </a:t>
            </a:r>
            <a:r>
              <a:rPr b="1" lang="en" sz="1200">
                <a:solidFill>
                  <a:schemeClr val="accent5"/>
                </a:solidFill>
                <a:uFill>
                  <a:noFill/>
                </a:uFill>
                <a:latin typeface="Anonymous Pro"/>
                <a:ea typeface="Anonymous Pro"/>
                <a:cs typeface="Anonymous Pro"/>
                <a:sym typeface="Anonymous Pro"/>
                <a:hlinkClick r:id="rId3">
                  <a:extLst>
                    <a:ext uri="{A12FA001-AC4F-418D-AE19-62706E023703}">
                      <ahyp:hlinkClr val="tx"/>
                    </a:ext>
                  </a:extLst>
                </a:hlinkClick>
              </a:rPr>
              <a:t>Slidesgo</a:t>
            </a:r>
            <a:r>
              <a:rPr lang="en" sz="1200">
                <a:solidFill>
                  <a:schemeClr val="lt1"/>
                </a:solidFill>
                <a:latin typeface="Anonymous Pro"/>
                <a:ea typeface="Anonymous Pro"/>
                <a:cs typeface="Anonymous Pro"/>
                <a:sym typeface="Anonymous Pro"/>
              </a:rPr>
              <a:t>, including icons by </a:t>
            </a:r>
            <a:r>
              <a:rPr b="1" lang="en" sz="1200">
                <a:solidFill>
                  <a:schemeClr val="accent5"/>
                </a:solidFill>
                <a:uFill>
                  <a:noFill/>
                </a:uFill>
                <a:latin typeface="Anonymous Pro"/>
                <a:ea typeface="Anonymous Pro"/>
                <a:cs typeface="Anonymous Pro"/>
                <a:sym typeface="Anonymous Pro"/>
                <a:hlinkClick r:id="rId4">
                  <a:extLst>
                    <a:ext uri="{A12FA001-AC4F-418D-AE19-62706E023703}">
                      <ahyp:hlinkClr val="tx"/>
                    </a:ext>
                  </a:extLst>
                </a:hlinkClick>
              </a:rPr>
              <a:t>Flaticon</a:t>
            </a:r>
            <a:r>
              <a:rPr lang="en" sz="1200">
                <a:solidFill>
                  <a:schemeClr val="lt1"/>
                </a:solidFill>
                <a:latin typeface="Anonymous Pro"/>
                <a:ea typeface="Anonymous Pro"/>
                <a:cs typeface="Anonymous Pro"/>
                <a:sym typeface="Anonymous Pro"/>
              </a:rPr>
              <a:t>, and infographics &amp; images by </a:t>
            </a:r>
            <a:r>
              <a:rPr b="1" lang="en" sz="1200">
                <a:solidFill>
                  <a:schemeClr val="accent5"/>
                </a:solidFill>
                <a:uFill>
                  <a:noFill/>
                </a:uFill>
                <a:latin typeface="Anonymous Pro"/>
                <a:ea typeface="Anonymous Pro"/>
                <a:cs typeface="Anonymous Pro"/>
                <a:sym typeface="Anonymous Pro"/>
                <a:hlinkClick r:id="rId5">
                  <a:extLst>
                    <a:ext uri="{A12FA001-AC4F-418D-AE19-62706E023703}">
                      <ahyp:hlinkClr val="tx"/>
                    </a:ext>
                  </a:extLst>
                </a:hlinkClick>
              </a:rPr>
              <a:t>Freepik</a:t>
            </a:r>
            <a:endParaRPr b="1" sz="1200">
              <a:solidFill>
                <a:schemeClr val="accent5"/>
              </a:solidFill>
              <a:latin typeface="Anonymous Pro"/>
              <a:ea typeface="Anonymous Pro"/>
              <a:cs typeface="Anonymous Pro"/>
              <a:sym typeface="Anonymous Pro"/>
            </a:endParaRPr>
          </a:p>
        </p:txBody>
      </p:sp>
      <p:sp>
        <p:nvSpPr>
          <p:cNvPr id="262" name="Google Shape;262;p29"/>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263" name="Shape 263"/>
        <p:cNvGrpSpPr/>
        <p:nvPr/>
      </p:nvGrpSpPr>
      <p:grpSpPr>
        <a:xfrm>
          <a:off x="0" y="0"/>
          <a:ext cx="0" cy="0"/>
          <a:chOff x="0" y="0"/>
          <a:chExt cx="0" cy="0"/>
        </a:xfrm>
      </p:grpSpPr>
      <p:pic>
        <p:nvPicPr>
          <p:cNvPr id="264" name="Google Shape;264;p30"/>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265" name="Google Shape;265;p30"/>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pic>
        <p:nvPicPr>
          <p:cNvPr id="28" name="Google Shape;28;p4"/>
          <p:cNvPicPr preferRelativeResize="0"/>
          <p:nvPr/>
        </p:nvPicPr>
        <p:blipFill>
          <a:blip r:embed="rId2">
            <a:alphaModFix amt="50000"/>
          </a:blip>
          <a:stretch>
            <a:fillRect/>
          </a:stretch>
        </p:blipFill>
        <p:spPr>
          <a:xfrm>
            <a:off x="5533" y="0"/>
            <a:ext cx="9132934" cy="5143500"/>
          </a:xfrm>
          <a:prstGeom prst="rect">
            <a:avLst/>
          </a:prstGeom>
          <a:noFill/>
          <a:ln>
            <a:noFill/>
          </a:ln>
        </p:spPr>
      </p:pic>
      <p:sp>
        <p:nvSpPr>
          <p:cNvPr id="29" name="Google Shape;29;p4"/>
          <p:cNvSpPr txBox="1"/>
          <p:nvPr>
            <p:ph idx="1" type="body"/>
          </p:nvPr>
        </p:nvSpPr>
        <p:spPr>
          <a:xfrm>
            <a:off x="720000" y="958900"/>
            <a:ext cx="7704000" cy="3644700"/>
          </a:xfrm>
          <a:prstGeom prst="rect">
            <a:avLst/>
          </a:prstGeom>
        </p:spPr>
        <p:txBody>
          <a:bodyPr anchorCtr="0" anchor="ctr" bIns="91425" lIns="91425" spcFirstLastPara="1" rIns="91425" wrap="square" tIns="91425">
            <a:normAutofit/>
          </a:bodyPr>
          <a:lstStyle>
            <a:lvl1pPr indent="-317500" lvl="0" marL="457200">
              <a:lnSpc>
                <a:spcPct val="100000"/>
              </a:lnSpc>
              <a:spcBef>
                <a:spcPts val="0"/>
              </a:spcBef>
              <a:spcAft>
                <a:spcPts val="0"/>
              </a:spcAft>
              <a:buClr>
                <a:schemeClr val="lt2"/>
              </a:buClr>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 name="Google Shape;30;p4"/>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4"/>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266" name="Shape 266"/>
        <p:cNvGrpSpPr/>
        <p:nvPr/>
      </p:nvGrpSpPr>
      <p:grpSpPr>
        <a:xfrm>
          <a:off x="0" y="0"/>
          <a:ext cx="0" cy="0"/>
          <a:chOff x="0" y="0"/>
          <a:chExt cx="0" cy="0"/>
        </a:xfrm>
      </p:grpSpPr>
      <p:pic>
        <p:nvPicPr>
          <p:cNvPr id="267" name="Google Shape;267;p31"/>
          <p:cNvPicPr preferRelativeResize="0"/>
          <p:nvPr/>
        </p:nvPicPr>
        <p:blipFill>
          <a:blip r:embed="rId2">
            <a:alphaModFix amt="50000"/>
          </a:blip>
          <a:stretch>
            <a:fillRect/>
          </a:stretch>
        </p:blipFill>
        <p:spPr>
          <a:xfrm>
            <a:off x="0" y="0"/>
            <a:ext cx="9144003" cy="51435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68" name="Shape 268"/>
        <p:cNvGrpSpPr/>
        <p:nvPr/>
      </p:nvGrpSpPr>
      <p:grpSpPr>
        <a:xfrm>
          <a:off x="0" y="0"/>
          <a:ext cx="0" cy="0"/>
          <a:chOff x="0" y="0"/>
          <a:chExt cx="0" cy="0"/>
        </a:xfrm>
      </p:grpSpPr>
      <p:sp>
        <p:nvSpPr>
          <p:cNvPr id="269" name="Google Shape;26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0" name="Google Shape;270;p3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1" name="Google Shape;27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pic>
        <p:nvPicPr>
          <p:cNvPr id="35" name="Google Shape;35;p5"/>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36" name="Google Shape;36;p5"/>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5"/>
          <p:cNvSpPr txBox="1"/>
          <p:nvPr>
            <p:ph idx="2" type="title"/>
          </p:nvPr>
        </p:nvSpPr>
        <p:spPr>
          <a:xfrm>
            <a:off x="1495300" y="2512325"/>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3" type="title"/>
          </p:nvPr>
        </p:nvSpPr>
        <p:spPr>
          <a:xfrm>
            <a:off x="4930225" y="2512325"/>
            <a:ext cx="2718600" cy="489900"/>
          </a:xfrm>
          <a:prstGeom prst="rect">
            <a:avLst/>
          </a:prstGeom>
          <a:solidFill>
            <a:schemeClr val="lt1"/>
          </a:solidFill>
          <a:ln>
            <a:noFill/>
          </a:ln>
        </p:spPr>
        <p:txBody>
          <a:bodyPr anchorCtr="0" anchor="ctr" bIns="91425" lIns="91425" spcFirstLastPara="1" rIns="91425" wrap="square" tIns="91425">
            <a:normAutofit/>
          </a:bodyPr>
          <a:lstStyle>
            <a:lvl1pPr lvl="0" rtl="0" algn="ctr">
              <a:spcBef>
                <a:spcPts val="0"/>
              </a:spcBef>
              <a:spcAft>
                <a:spcPts val="0"/>
              </a:spcAft>
              <a:buSzPts val="2800"/>
              <a:buNone/>
              <a:defRPr b="1" sz="1800">
                <a:solidFill>
                  <a:schemeClr val="accent5"/>
                </a:solidFill>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5"/>
          <p:cNvSpPr txBox="1"/>
          <p:nvPr>
            <p:ph idx="1" type="subTitle"/>
          </p:nvPr>
        </p:nvSpPr>
        <p:spPr>
          <a:xfrm>
            <a:off x="1495300" y="3156125"/>
            <a:ext cx="2718600" cy="8244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4" type="subTitle"/>
          </p:nvPr>
        </p:nvSpPr>
        <p:spPr>
          <a:xfrm>
            <a:off x="4930225" y="3156125"/>
            <a:ext cx="2718600" cy="824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5"/>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pic>
        <p:nvPicPr>
          <p:cNvPr id="47" name="Google Shape;47;p6"/>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48" name="Google Shape;48;p6"/>
          <p:cNvSpPr txBox="1"/>
          <p:nvPr>
            <p:ph type="title"/>
          </p:nvPr>
        </p:nvSpPr>
        <p:spPr>
          <a:xfrm>
            <a:off x="720000" y="377513"/>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6"/>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pic>
        <p:nvPicPr>
          <p:cNvPr id="53" name="Google Shape;53;p7"/>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54" name="Google Shape;54;p7"/>
          <p:cNvSpPr txBox="1"/>
          <p:nvPr>
            <p:ph type="title"/>
          </p:nvPr>
        </p:nvSpPr>
        <p:spPr>
          <a:xfrm>
            <a:off x="1551900" y="2027063"/>
            <a:ext cx="6040200" cy="755700"/>
          </a:xfrm>
          <a:prstGeom prst="rect">
            <a:avLst/>
          </a:prstGeom>
          <a:solidFill>
            <a:schemeClr val="lt1"/>
          </a:solidFill>
          <a:ln>
            <a:noFill/>
          </a:ln>
        </p:spPr>
        <p:txBody>
          <a:bodyPr anchorCtr="0" anchor="ctr" bIns="91425" lIns="91425" spcFirstLastPara="1" rIns="91425" wrap="square" tIns="91425">
            <a:normAutofit/>
          </a:bodyPr>
          <a:lstStyle>
            <a:lvl1pPr lvl="0" algn="ctr">
              <a:spcBef>
                <a:spcPts val="0"/>
              </a:spcBef>
              <a:spcAft>
                <a:spcPts val="0"/>
              </a:spcAft>
              <a:buSzPts val="2400"/>
              <a:buNone/>
              <a:defRPr b="1" sz="2500">
                <a:solidFill>
                  <a:schemeClr val="accent5"/>
                </a:solidFill>
                <a:latin typeface="Josefin Sans"/>
                <a:ea typeface="Josefin Sans"/>
                <a:cs typeface="Josefin Sans"/>
                <a:sym typeface="Josefin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7"/>
          <p:cNvSpPr txBox="1"/>
          <p:nvPr>
            <p:ph idx="1" type="subTitle"/>
          </p:nvPr>
        </p:nvSpPr>
        <p:spPr>
          <a:xfrm>
            <a:off x="1551900" y="2782763"/>
            <a:ext cx="6040200" cy="1473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8388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flipH="1">
            <a:off x="447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pic>
        <p:nvPicPr>
          <p:cNvPr id="60" name="Google Shape;60;p8"/>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61" name="Google Shape;61;p8"/>
          <p:cNvSpPr txBox="1"/>
          <p:nvPr>
            <p:ph type="title"/>
          </p:nvPr>
        </p:nvSpPr>
        <p:spPr>
          <a:xfrm>
            <a:off x="1275675" y="1217450"/>
            <a:ext cx="6592800" cy="2708700"/>
          </a:xfrm>
          <a:prstGeom prst="rect">
            <a:avLst/>
          </a:prstGeom>
          <a:noFill/>
          <a:ln>
            <a:noFill/>
          </a:ln>
        </p:spPr>
        <p:txBody>
          <a:bodyPr anchorCtr="0" anchor="ctr" bIns="91425" lIns="91425" spcFirstLastPara="1" rIns="91425" wrap="square" tIns="91425">
            <a:normAutofit/>
          </a:bodyPr>
          <a:lstStyle>
            <a:lvl1pPr lvl="0" algn="ctr">
              <a:spcBef>
                <a:spcPts val="0"/>
              </a:spcBef>
              <a:spcAft>
                <a:spcPts val="0"/>
              </a:spcAft>
              <a:buSzPts val="4800"/>
              <a:buNone/>
              <a:defRPr b="1" sz="7100">
                <a:latin typeface="Josefin Sans"/>
                <a:ea typeface="Josefin Sans"/>
                <a:cs typeface="Josefin Sans"/>
                <a:sym typeface="Josefi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8"/>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447439" y="341650"/>
            <a:ext cx="8249175" cy="4468050"/>
            <a:chOff x="447439" y="341650"/>
            <a:chExt cx="8249175" cy="4468050"/>
          </a:xfrm>
        </p:grpSpPr>
        <p:sp>
          <p:nvSpPr>
            <p:cNvPr id="64" name="Google Shape;64;p8"/>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8388514"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447514"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pic>
        <p:nvPicPr>
          <p:cNvPr id="69" name="Google Shape;69;p9"/>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70" name="Google Shape;70;p9"/>
          <p:cNvSpPr txBox="1"/>
          <p:nvPr>
            <p:ph type="title"/>
          </p:nvPr>
        </p:nvSpPr>
        <p:spPr>
          <a:xfrm>
            <a:off x="4327200" y="1515000"/>
            <a:ext cx="3227700" cy="755700"/>
          </a:xfrm>
          <a:prstGeom prst="rect">
            <a:avLst/>
          </a:prstGeom>
          <a:solidFill>
            <a:schemeClr val="lt1"/>
          </a:solidFill>
          <a:ln>
            <a:noFill/>
          </a:ln>
        </p:spPr>
        <p:txBody>
          <a:bodyPr anchorCtr="0" anchor="ctr" bIns="91425" lIns="91425" spcFirstLastPara="1" rIns="91425" wrap="square" tIns="91425">
            <a:normAutofit/>
          </a:bodyPr>
          <a:lstStyle>
            <a:lvl1pPr lvl="0" rtl="0">
              <a:spcBef>
                <a:spcPts val="0"/>
              </a:spcBef>
              <a:spcAft>
                <a:spcPts val="0"/>
              </a:spcAft>
              <a:buSzPts val="2400"/>
              <a:buNone/>
              <a:defRPr b="1" sz="2500">
                <a:solidFill>
                  <a:schemeClr val="accent5"/>
                </a:solidFill>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9"/>
          <p:cNvSpPr txBox="1"/>
          <p:nvPr>
            <p:ph idx="1" type="subTitle"/>
          </p:nvPr>
        </p:nvSpPr>
        <p:spPr>
          <a:xfrm>
            <a:off x="4251000" y="2270700"/>
            <a:ext cx="4173000" cy="1662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9"/>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pic>
        <p:nvPicPr>
          <p:cNvPr id="74" name="Google Shape;74;p10"/>
          <p:cNvPicPr preferRelativeResize="0"/>
          <p:nvPr/>
        </p:nvPicPr>
        <p:blipFill>
          <a:blip r:embed="rId2">
            <a:alphaModFix amt="50000"/>
          </a:blip>
          <a:stretch>
            <a:fillRect/>
          </a:stretch>
        </p:blipFill>
        <p:spPr>
          <a:xfrm>
            <a:off x="0" y="0"/>
            <a:ext cx="9144003" cy="5143500"/>
          </a:xfrm>
          <a:prstGeom prst="rect">
            <a:avLst/>
          </a:prstGeom>
          <a:noFill/>
          <a:ln>
            <a:noFill/>
          </a:ln>
        </p:spPr>
      </p:pic>
      <p:sp>
        <p:nvSpPr>
          <p:cNvPr id="75" name="Google Shape;75;p10"/>
          <p:cNvSpPr txBox="1"/>
          <p:nvPr>
            <p:ph idx="1" type="body"/>
          </p:nvPr>
        </p:nvSpPr>
        <p:spPr>
          <a:xfrm>
            <a:off x="1572600" y="1894050"/>
            <a:ext cx="5998800" cy="1355400"/>
          </a:xfrm>
          <a:prstGeom prst="rect">
            <a:avLst/>
          </a:prstGeom>
          <a:noFill/>
        </p:spPr>
        <p:txBody>
          <a:bodyPr anchorCtr="0" anchor="ctr" bIns="91425" lIns="91425" spcFirstLastPara="1" rIns="91425" wrap="square" tIns="91425">
            <a:normAutofit/>
          </a:bodyPr>
          <a:lstStyle>
            <a:lvl1pPr indent="-228600" lvl="0" marL="457200" algn="ctr">
              <a:lnSpc>
                <a:spcPct val="100000"/>
              </a:lnSpc>
              <a:spcBef>
                <a:spcPts val="0"/>
              </a:spcBef>
              <a:spcAft>
                <a:spcPts val="0"/>
              </a:spcAft>
              <a:buSzPts val="1400"/>
              <a:buNone/>
              <a:defRPr b="1" sz="4000">
                <a:latin typeface="Josefin Sans"/>
                <a:ea typeface="Josefin Sans"/>
                <a:cs typeface="Josefin Sans"/>
                <a:sym typeface="Josefin Sans"/>
              </a:defRPr>
            </a:lvl1pPr>
          </a:lstStyle>
          <a:p/>
        </p:txBody>
      </p:sp>
      <p:sp>
        <p:nvSpPr>
          <p:cNvPr id="76" name="Google Shape;76;p10"/>
          <p:cNvSpPr/>
          <p:nvPr/>
        </p:nvSpPr>
        <p:spPr>
          <a:xfrm>
            <a:off x="241850" y="169300"/>
            <a:ext cx="8666700" cy="480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447439" y="34165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8388439" y="4501600"/>
            <a:ext cx="308100" cy="308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1pPr>
            <a:lvl2pPr lvl="1">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2pPr>
            <a:lvl3pPr lvl="2">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3pPr>
            <a:lvl4pPr lvl="3">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4pPr>
            <a:lvl5pPr lvl="4">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5pPr>
            <a:lvl6pPr lvl="5">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6pPr>
            <a:lvl7pPr lvl="6">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7pPr>
            <a:lvl8pPr lvl="7">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8pPr>
            <a:lvl9pPr lvl="8">
              <a:spcBef>
                <a:spcPts val="0"/>
              </a:spcBef>
              <a:spcAft>
                <a:spcPts val="0"/>
              </a:spcAft>
              <a:buClr>
                <a:schemeClr val="lt1"/>
              </a:buClr>
              <a:buSzPts val="2800"/>
              <a:buFont typeface="Josefin Sans Thin"/>
              <a:buNone/>
              <a:defRPr sz="2800">
                <a:solidFill>
                  <a:schemeClr val="lt1"/>
                </a:solidFill>
                <a:latin typeface="Josefin Sans Thin"/>
                <a:ea typeface="Josefin Sans Thin"/>
                <a:cs typeface="Josefin Sans Thin"/>
                <a:sym typeface="Josefin Sans Thi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lvl1pPr indent="-317500" lvl="0" marL="4572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1pPr>
            <a:lvl2pPr indent="-317500" lvl="1" marL="9144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2pPr>
            <a:lvl3pPr indent="-317500" lvl="2" marL="13716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3pPr>
            <a:lvl4pPr indent="-317500" lvl="3" marL="18288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4pPr>
            <a:lvl5pPr indent="-317500" lvl="4" marL="22860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5pPr>
            <a:lvl6pPr indent="-317500" lvl="5" marL="27432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6pPr>
            <a:lvl7pPr indent="-317500" lvl="6" marL="32004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7pPr>
            <a:lvl8pPr indent="-317500" lvl="7" marL="36576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8pPr>
            <a:lvl9pPr indent="-317500" lvl="8" marL="4114800">
              <a:lnSpc>
                <a:spcPct val="115000"/>
              </a:lnSpc>
              <a:spcBef>
                <a:spcPts val="0"/>
              </a:spcBef>
              <a:spcAft>
                <a:spcPts val="0"/>
              </a:spcAft>
              <a:buClr>
                <a:schemeClr val="lt1"/>
              </a:buClr>
              <a:buSzPts val="1400"/>
              <a:buFont typeface="Anonymous Pro"/>
              <a:buChar char="■"/>
              <a:defRPr>
                <a:solidFill>
                  <a:schemeClr val="lt1"/>
                </a:solidFill>
                <a:latin typeface="Anonymous Pro"/>
                <a:ea typeface="Anonymous Pro"/>
                <a:cs typeface="Anonymous Pro"/>
                <a:sym typeface="Anonymou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ctrTitle"/>
          </p:nvPr>
        </p:nvSpPr>
        <p:spPr>
          <a:xfrm>
            <a:off x="1155275" y="1125526"/>
            <a:ext cx="7366800" cy="21315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990"/>
              <a:buFont typeface="Arial"/>
              <a:buNone/>
            </a:pPr>
            <a:r>
              <a:rPr b="1" lang="en" sz="5400">
                <a:solidFill>
                  <a:srgbClr val="444444"/>
                </a:solidFill>
              </a:rPr>
              <a:t>DCT Vs FFT for Image </a:t>
            </a:r>
            <a:r>
              <a:rPr lang="en" sz="5400">
                <a:solidFill>
                  <a:srgbClr val="444444"/>
                </a:solidFill>
              </a:rPr>
              <a:t>C</a:t>
            </a:r>
            <a:r>
              <a:rPr b="1" lang="en" sz="5400">
                <a:solidFill>
                  <a:srgbClr val="444444"/>
                </a:solidFill>
              </a:rPr>
              <a:t>ompression</a:t>
            </a:r>
            <a:endParaRPr b="1" sz="5400">
              <a:solidFill>
                <a:srgbClr val="444444"/>
              </a:solidFill>
            </a:endParaRPr>
          </a:p>
          <a:p>
            <a:pPr indent="0" lvl="0" marL="0" rtl="0" algn="ctr">
              <a:spcBef>
                <a:spcPts val="0"/>
              </a:spcBef>
              <a:spcAft>
                <a:spcPts val="0"/>
              </a:spcAft>
              <a:buNone/>
            </a:pPr>
            <a:r>
              <a:t/>
            </a:r>
            <a:endParaRPr/>
          </a:p>
        </p:txBody>
      </p:sp>
      <p:sp>
        <p:nvSpPr>
          <p:cNvPr id="277" name="Google Shape;277;p33"/>
          <p:cNvSpPr txBox="1"/>
          <p:nvPr/>
        </p:nvSpPr>
        <p:spPr>
          <a:xfrm>
            <a:off x="793600" y="3257025"/>
            <a:ext cx="3144300" cy="151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hlink"/>
              </a:buClr>
              <a:buSzPts val="358"/>
              <a:buFont typeface="Arial"/>
              <a:buNone/>
            </a:pPr>
            <a:r>
              <a:rPr lang="en" sz="1285">
                <a:solidFill>
                  <a:schemeClr val="lt1"/>
                </a:solidFill>
                <a:latin typeface="Trebuchet MS"/>
                <a:ea typeface="Trebuchet MS"/>
                <a:cs typeface="Trebuchet MS"/>
                <a:sym typeface="Trebuchet MS"/>
              </a:rPr>
              <a:t>Group members:</a:t>
            </a:r>
            <a:endParaRPr sz="1285">
              <a:solidFill>
                <a:schemeClr val="lt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hlink"/>
              </a:buClr>
              <a:buSzPts val="358"/>
              <a:buFont typeface="Arial"/>
              <a:buNone/>
            </a:pPr>
            <a:r>
              <a:rPr lang="en" sz="1285">
                <a:solidFill>
                  <a:schemeClr val="lt1"/>
                </a:solidFill>
                <a:latin typeface="Trebuchet MS"/>
                <a:ea typeface="Trebuchet MS"/>
                <a:cs typeface="Trebuchet MS"/>
                <a:sym typeface="Trebuchet MS"/>
              </a:rPr>
              <a:t>Arjun P A - AM.EN.U4AIE20013</a:t>
            </a:r>
            <a:endParaRPr sz="1285">
              <a:solidFill>
                <a:schemeClr val="lt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hlink"/>
              </a:buClr>
              <a:buSzPts val="358"/>
              <a:buFont typeface="Arial"/>
              <a:buNone/>
            </a:pPr>
            <a:r>
              <a:rPr lang="en" sz="1285">
                <a:solidFill>
                  <a:schemeClr val="lt1"/>
                </a:solidFill>
                <a:latin typeface="Trebuchet MS"/>
                <a:ea typeface="Trebuchet MS"/>
                <a:cs typeface="Trebuchet MS"/>
                <a:sym typeface="Trebuchet MS"/>
              </a:rPr>
              <a:t>Devan Manoj - AM.EN.U4AIE20020</a:t>
            </a:r>
            <a:endParaRPr sz="1285">
              <a:solidFill>
                <a:schemeClr val="lt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285">
                <a:solidFill>
                  <a:schemeClr val="lt1"/>
                </a:solidFill>
                <a:latin typeface="Trebuchet MS"/>
                <a:ea typeface="Trebuchet MS"/>
                <a:cs typeface="Trebuchet MS"/>
                <a:sym typeface="Trebuchet MS"/>
              </a:rPr>
              <a:t>Gokul D Raj - AM.EN.U4AIE20029</a:t>
            </a:r>
            <a:endParaRPr sz="1285">
              <a:solidFill>
                <a:schemeClr val="lt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285">
                <a:solidFill>
                  <a:schemeClr val="lt1"/>
                </a:solidFill>
                <a:latin typeface="Trebuchet MS"/>
                <a:ea typeface="Trebuchet MS"/>
                <a:cs typeface="Trebuchet MS"/>
                <a:sym typeface="Trebuchet MS"/>
              </a:rPr>
              <a:t>Karan R Jayan - AM.EN.U4AIE20040</a:t>
            </a:r>
            <a:endParaRPr sz="1285">
              <a:solidFill>
                <a:schemeClr val="lt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hlink"/>
              </a:buClr>
              <a:buSzPts val="358"/>
              <a:buFont typeface="Arial"/>
              <a:buNone/>
            </a:pPr>
            <a:r>
              <a:rPr lang="en" sz="1285">
                <a:solidFill>
                  <a:schemeClr val="lt1"/>
                </a:solidFill>
                <a:latin typeface="Trebuchet MS"/>
                <a:ea typeface="Trebuchet MS"/>
                <a:cs typeface="Trebuchet MS"/>
                <a:sym typeface="Trebuchet MS"/>
              </a:rPr>
              <a:t>R.S.Parvati Nair - AM.EN.U4AIE20058</a:t>
            </a:r>
            <a:endParaRPr sz="1500">
              <a:solidFill>
                <a:schemeClr val="lt1"/>
              </a:solidFill>
              <a:latin typeface="Anonymous Pro"/>
              <a:ea typeface="Anonymous Pro"/>
              <a:cs typeface="Anonymous Pro"/>
              <a:sym typeface="Anonymou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mpact"/>
                <a:ea typeface="Impact"/>
                <a:cs typeface="Impact"/>
                <a:sym typeface="Impact"/>
              </a:rPr>
              <a:t>                                            </a:t>
            </a:r>
            <a:r>
              <a:rPr lang="en">
                <a:solidFill>
                  <a:schemeClr val="dk1"/>
                </a:solidFill>
                <a:latin typeface="Impact"/>
                <a:ea typeface="Impact"/>
                <a:cs typeface="Impact"/>
                <a:sym typeface="Impact"/>
              </a:rPr>
              <a:t>Image Compression</a:t>
            </a:r>
            <a:endParaRPr>
              <a:solidFill>
                <a:schemeClr val="dk1"/>
              </a:solidFill>
              <a:latin typeface="Impact"/>
              <a:ea typeface="Impact"/>
              <a:cs typeface="Impact"/>
              <a:sym typeface="Impact"/>
            </a:endParaRPr>
          </a:p>
        </p:txBody>
      </p:sp>
      <p:sp>
        <p:nvSpPr>
          <p:cNvPr id="283" name="Google Shape;283;p34"/>
          <p:cNvSpPr txBox="1"/>
          <p:nvPr>
            <p:ph idx="1" type="body"/>
          </p:nvPr>
        </p:nvSpPr>
        <p:spPr>
          <a:xfrm>
            <a:off x="311700" y="1152475"/>
            <a:ext cx="8520600" cy="2124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1600">
                <a:solidFill>
                  <a:srgbClr val="202124"/>
                </a:solidFill>
                <a:latin typeface="Arial"/>
                <a:ea typeface="Arial"/>
                <a:cs typeface="Arial"/>
                <a:sym typeface="Arial"/>
              </a:rPr>
              <a:t>The aim of image compression is to reduce data volume and to achieve a low bit rate in the digital representation of images without </a:t>
            </a:r>
            <a:r>
              <a:rPr lang="en" sz="1600">
                <a:solidFill>
                  <a:srgbClr val="202124"/>
                </a:solidFill>
                <a:latin typeface="Arial"/>
                <a:ea typeface="Arial"/>
                <a:cs typeface="Arial"/>
                <a:sym typeface="Arial"/>
              </a:rPr>
              <a:t>perceived</a:t>
            </a:r>
            <a:r>
              <a:rPr lang="en" sz="1600">
                <a:solidFill>
                  <a:srgbClr val="202124"/>
                </a:solidFill>
                <a:latin typeface="Arial"/>
                <a:ea typeface="Arial"/>
                <a:cs typeface="Arial"/>
                <a:sym typeface="Arial"/>
              </a:rPr>
              <a:t> loss of image quality.</a:t>
            </a:r>
            <a:endParaRPr sz="1600">
              <a:solidFill>
                <a:srgbClr val="202124"/>
              </a:solidFill>
              <a:latin typeface="Arial"/>
              <a:ea typeface="Arial"/>
              <a:cs typeface="Arial"/>
              <a:sym typeface="Arial"/>
            </a:endParaRPr>
          </a:p>
          <a:p>
            <a:pPr indent="0" lvl="0" marL="0" rtl="0" algn="l">
              <a:spcBef>
                <a:spcPts val="1200"/>
              </a:spcBef>
              <a:spcAft>
                <a:spcPts val="0"/>
              </a:spcAft>
              <a:buNone/>
            </a:pPr>
            <a:r>
              <a:rPr lang="en" sz="1600">
                <a:solidFill>
                  <a:srgbClr val="202124"/>
                </a:solidFill>
                <a:latin typeface="Arial"/>
                <a:ea typeface="Arial"/>
                <a:cs typeface="Arial"/>
                <a:sym typeface="Arial"/>
              </a:rPr>
              <a:t>Here we are comparing and analysing two methods of image compression i.e; DCT and FFT, both which implements Fourier Transform in Matlab; so as to show which is the better method among the two by analyzing them with quality </a:t>
            </a:r>
            <a:r>
              <a:rPr lang="en" sz="1600">
                <a:solidFill>
                  <a:srgbClr val="202124"/>
                </a:solidFill>
                <a:latin typeface="Arial"/>
                <a:ea typeface="Arial"/>
                <a:cs typeface="Arial"/>
                <a:sym typeface="Arial"/>
              </a:rPr>
              <a:t>evaluation</a:t>
            </a:r>
            <a:r>
              <a:rPr lang="en" sz="1600">
                <a:solidFill>
                  <a:srgbClr val="202124"/>
                </a:solidFill>
                <a:latin typeface="Arial"/>
                <a:ea typeface="Arial"/>
                <a:cs typeface="Arial"/>
                <a:sym typeface="Arial"/>
              </a:rPr>
              <a:t> metrics.</a:t>
            </a:r>
            <a:endParaRPr sz="1600">
              <a:solidFill>
                <a:srgbClr val="202124"/>
              </a:solidFill>
              <a:latin typeface="Arial"/>
              <a:ea typeface="Arial"/>
              <a:cs typeface="Arial"/>
              <a:sym typeface="Arial"/>
            </a:endParaRPr>
          </a:p>
          <a:p>
            <a:pPr indent="0" lvl="0" marL="0" rtl="0" algn="l">
              <a:spcBef>
                <a:spcPts val="1200"/>
              </a:spcBef>
              <a:spcAft>
                <a:spcPts val="1200"/>
              </a:spcAft>
              <a:buNone/>
            </a:pPr>
            <a:r>
              <a:t/>
            </a:r>
            <a:endParaRPr>
              <a:solidFill>
                <a:srgbClr val="202124"/>
              </a:solidFill>
              <a:highlight>
                <a:srgbClr val="FFFFFF"/>
              </a:highlight>
              <a:latin typeface="Arial"/>
              <a:ea typeface="Arial"/>
              <a:cs typeface="Arial"/>
              <a:sym typeface="Arial"/>
            </a:endParaRPr>
          </a:p>
        </p:txBody>
      </p:sp>
      <p:pic>
        <p:nvPicPr>
          <p:cNvPr id="284" name="Google Shape;284;p34"/>
          <p:cNvPicPr preferRelativeResize="0"/>
          <p:nvPr/>
        </p:nvPicPr>
        <p:blipFill>
          <a:blip r:embed="rId3">
            <a:alphaModFix/>
          </a:blip>
          <a:stretch>
            <a:fillRect/>
          </a:stretch>
        </p:blipFill>
        <p:spPr>
          <a:xfrm>
            <a:off x="408200" y="2859275"/>
            <a:ext cx="2960927" cy="1973476"/>
          </a:xfrm>
          <a:prstGeom prst="rect">
            <a:avLst/>
          </a:prstGeom>
          <a:noFill/>
          <a:ln>
            <a:noFill/>
          </a:ln>
        </p:spPr>
      </p:pic>
      <p:sp>
        <p:nvSpPr>
          <p:cNvPr id="285" name="Google Shape;285;p34"/>
          <p:cNvSpPr txBox="1"/>
          <p:nvPr/>
        </p:nvSpPr>
        <p:spPr>
          <a:xfrm>
            <a:off x="3579025" y="4377450"/>
            <a:ext cx="390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rebuchet MS"/>
                <a:ea typeface="Trebuchet MS"/>
                <a:cs typeface="Trebuchet MS"/>
                <a:sym typeface="Trebuchet MS"/>
              </a:rPr>
              <a:t>Some sample dataset images used for implementing image compression</a:t>
            </a:r>
            <a:endParaRPr sz="1200">
              <a:latin typeface="Trebuchet MS"/>
              <a:ea typeface="Trebuchet MS"/>
              <a:cs typeface="Trebuchet MS"/>
              <a:sym typeface="Trebuchet MS"/>
            </a:endParaRPr>
          </a:p>
        </p:txBody>
      </p:sp>
      <p:pic>
        <p:nvPicPr>
          <p:cNvPr id="286" name="Google Shape;286;p34"/>
          <p:cNvPicPr preferRelativeResize="0"/>
          <p:nvPr/>
        </p:nvPicPr>
        <p:blipFill>
          <a:blip r:embed="rId4">
            <a:alphaModFix/>
          </a:blip>
          <a:stretch>
            <a:fillRect/>
          </a:stretch>
        </p:blipFill>
        <p:spPr>
          <a:xfrm>
            <a:off x="3810250" y="2859275"/>
            <a:ext cx="2277842" cy="151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26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Impact"/>
                <a:ea typeface="Impact"/>
                <a:cs typeface="Impact"/>
                <a:sym typeface="Impact"/>
              </a:rPr>
              <a:t>Methods Implemented :</a:t>
            </a:r>
            <a:endParaRPr>
              <a:solidFill>
                <a:schemeClr val="dk1"/>
              </a:solidFill>
              <a:latin typeface="Impact"/>
              <a:ea typeface="Impact"/>
              <a:cs typeface="Impact"/>
              <a:sym typeface="Impact"/>
            </a:endParaRPr>
          </a:p>
        </p:txBody>
      </p:sp>
      <p:sp>
        <p:nvSpPr>
          <p:cNvPr id="292" name="Google Shape;292;p35"/>
          <p:cNvSpPr txBox="1"/>
          <p:nvPr>
            <p:ph idx="1" type="body"/>
          </p:nvPr>
        </p:nvSpPr>
        <p:spPr>
          <a:xfrm>
            <a:off x="311700" y="895275"/>
            <a:ext cx="8614500" cy="3937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1000"/>
              </a:spcBef>
              <a:spcAft>
                <a:spcPts val="0"/>
              </a:spcAft>
              <a:buClr>
                <a:schemeClr val="hlink"/>
              </a:buClr>
              <a:buSzPct val="50000"/>
              <a:buFont typeface="Arial"/>
              <a:buNone/>
            </a:pPr>
            <a:r>
              <a:rPr b="1" lang="en" sz="2200" u="sng">
                <a:solidFill>
                  <a:srgbClr val="3F3F3F"/>
                </a:solidFill>
                <a:latin typeface="Trebuchet MS"/>
                <a:ea typeface="Trebuchet MS"/>
                <a:cs typeface="Trebuchet MS"/>
                <a:sym typeface="Trebuchet MS"/>
              </a:rPr>
              <a:t>Fourier Transform</a:t>
            </a:r>
            <a:endParaRPr b="1" sz="2200" u="sng">
              <a:solidFill>
                <a:srgbClr val="3F3F3F"/>
              </a:solidFill>
              <a:latin typeface="Trebuchet MS"/>
              <a:ea typeface="Trebuchet MS"/>
              <a:cs typeface="Trebuchet MS"/>
              <a:sym typeface="Trebuchet MS"/>
            </a:endParaRPr>
          </a:p>
          <a:p>
            <a:pPr indent="0" lvl="0" marL="0" rtl="0" algn="l">
              <a:spcBef>
                <a:spcPts val="1000"/>
              </a:spcBef>
              <a:spcAft>
                <a:spcPts val="0"/>
              </a:spcAft>
              <a:buClr>
                <a:schemeClr val="hlink"/>
              </a:buClr>
              <a:buSzPct val="63619"/>
              <a:buFont typeface="Arial"/>
              <a:buNone/>
            </a:pPr>
            <a:r>
              <a:rPr b="1" lang="en" sz="1729">
                <a:solidFill>
                  <a:srgbClr val="333333"/>
                </a:solidFill>
                <a:latin typeface="Trebuchet MS"/>
                <a:ea typeface="Trebuchet MS"/>
                <a:cs typeface="Trebuchet MS"/>
                <a:sym typeface="Trebuchet MS"/>
              </a:rPr>
              <a:t>Fourier transform</a:t>
            </a:r>
            <a:r>
              <a:rPr lang="en" sz="1729">
                <a:solidFill>
                  <a:srgbClr val="333333"/>
                </a:solidFill>
                <a:latin typeface="Trebuchet MS"/>
                <a:ea typeface="Trebuchet MS"/>
                <a:cs typeface="Trebuchet MS"/>
                <a:sym typeface="Trebuchet MS"/>
              </a:rPr>
              <a:t> (</a:t>
            </a:r>
            <a:r>
              <a:rPr b="1" lang="en" sz="1729">
                <a:solidFill>
                  <a:srgbClr val="333333"/>
                </a:solidFill>
                <a:latin typeface="Trebuchet MS"/>
                <a:ea typeface="Trebuchet MS"/>
                <a:cs typeface="Trebuchet MS"/>
                <a:sym typeface="Trebuchet MS"/>
              </a:rPr>
              <a:t>FT</a:t>
            </a:r>
            <a:r>
              <a:rPr lang="en" sz="1729">
                <a:solidFill>
                  <a:srgbClr val="333333"/>
                </a:solidFill>
                <a:latin typeface="Trebuchet MS"/>
                <a:ea typeface="Trebuchet MS"/>
                <a:cs typeface="Trebuchet MS"/>
                <a:sym typeface="Trebuchet MS"/>
              </a:rPr>
              <a:t>) is a mathematical transform that decomposes functions depending on space or time into functions depending on spatial or temporal frequency. The term </a:t>
            </a:r>
            <a:r>
              <a:rPr i="1" lang="en" sz="1729">
                <a:solidFill>
                  <a:srgbClr val="333333"/>
                </a:solidFill>
                <a:latin typeface="Trebuchet MS"/>
                <a:ea typeface="Trebuchet MS"/>
                <a:cs typeface="Trebuchet MS"/>
                <a:sym typeface="Trebuchet MS"/>
              </a:rPr>
              <a:t>Fourier transform</a:t>
            </a:r>
            <a:r>
              <a:rPr lang="en" sz="1729">
                <a:solidFill>
                  <a:srgbClr val="333333"/>
                </a:solidFill>
                <a:latin typeface="Trebuchet MS"/>
                <a:ea typeface="Trebuchet MS"/>
                <a:cs typeface="Trebuchet MS"/>
                <a:sym typeface="Trebuchet MS"/>
              </a:rPr>
              <a:t> refers to both the frequency domain representation and the mathematical operation that associates the frequency domain representation to a function of space or time.</a:t>
            </a:r>
            <a:endParaRPr b="1" sz="1729" u="sng">
              <a:solidFill>
                <a:srgbClr val="333333"/>
              </a:solidFill>
              <a:latin typeface="Trebuchet MS"/>
              <a:ea typeface="Trebuchet MS"/>
              <a:cs typeface="Trebuchet MS"/>
              <a:sym typeface="Trebuchet MS"/>
            </a:endParaRPr>
          </a:p>
          <a:p>
            <a:pPr indent="0" lvl="0" marL="0" rtl="0" algn="l">
              <a:spcBef>
                <a:spcPts val="1000"/>
              </a:spcBef>
              <a:spcAft>
                <a:spcPts val="0"/>
              </a:spcAft>
              <a:buClr>
                <a:schemeClr val="hlink"/>
              </a:buClr>
              <a:buSzPct val="50000"/>
              <a:buFont typeface="Arial"/>
              <a:buNone/>
            </a:pPr>
            <a:r>
              <a:rPr b="1" lang="en" sz="2200" u="sng">
                <a:solidFill>
                  <a:srgbClr val="3F3F3F"/>
                </a:solidFill>
                <a:latin typeface="Trebuchet MS"/>
                <a:ea typeface="Trebuchet MS"/>
                <a:cs typeface="Trebuchet MS"/>
                <a:sym typeface="Trebuchet MS"/>
              </a:rPr>
              <a:t>DCT</a:t>
            </a:r>
            <a:endParaRPr b="1" sz="2200" u="sng">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 sz="1717">
                <a:solidFill>
                  <a:srgbClr val="3F3F3F"/>
                </a:solidFill>
                <a:latin typeface="Trebuchet MS"/>
                <a:ea typeface="Trebuchet MS"/>
                <a:cs typeface="Trebuchet MS"/>
                <a:sym typeface="Trebuchet MS"/>
              </a:rPr>
              <a:t>The Discrete Cosine Transform (DCT) can be used to convert the signal (spatial information) into numeric data ("frequency" or "spectral" information) so that the image's information exists in a quantitative form that can be manipulated for compression. DCT is a real transform which results in a single real number per data point</a:t>
            </a:r>
            <a:endParaRPr sz="1600">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b="1" lang="en" sz="2400" u="sng">
                <a:solidFill>
                  <a:srgbClr val="3F3F3F"/>
                </a:solidFill>
                <a:latin typeface="Trebuchet MS"/>
                <a:ea typeface="Trebuchet MS"/>
                <a:cs typeface="Trebuchet MS"/>
                <a:sym typeface="Trebuchet MS"/>
              </a:rPr>
              <a:t>FFT</a:t>
            </a:r>
            <a:endParaRPr b="1" sz="2400" u="sng">
              <a:solidFill>
                <a:srgbClr val="3F3F3F"/>
              </a:solidFill>
              <a:latin typeface="Trebuchet MS"/>
              <a:ea typeface="Trebuchet MS"/>
              <a:cs typeface="Trebuchet MS"/>
              <a:sym typeface="Trebuchet MS"/>
            </a:endParaRPr>
          </a:p>
          <a:p>
            <a:pPr indent="0" lvl="0" marL="0" rtl="0" algn="l">
              <a:spcBef>
                <a:spcPts val="1000"/>
              </a:spcBef>
              <a:spcAft>
                <a:spcPts val="0"/>
              </a:spcAft>
              <a:buNone/>
            </a:pPr>
            <a:r>
              <a:rPr lang="en" sz="1800">
                <a:solidFill>
                  <a:srgbClr val="3F3F3F"/>
                </a:solidFill>
                <a:latin typeface="Trebuchet MS"/>
                <a:ea typeface="Trebuchet MS"/>
                <a:cs typeface="Trebuchet MS"/>
                <a:sym typeface="Trebuchet MS"/>
              </a:rPr>
              <a:t>The Fast Fourier Transform (FFT) is an image compression technique where the input image often in a spatial domain is converted to its frequency domain.</a:t>
            </a:r>
            <a:endParaRPr sz="1800">
              <a:solidFill>
                <a:srgbClr val="3F3F3F"/>
              </a:solidFill>
              <a:latin typeface="Trebuchet MS"/>
              <a:ea typeface="Trebuchet MS"/>
              <a:cs typeface="Trebuchet MS"/>
              <a:sym typeface="Trebuchet MS"/>
            </a:endParaRPr>
          </a:p>
          <a:p>
            <a:pPr indent="0" lvl="0" marL="0" rtl="0" algn="l">
              <a:spcBef>
                <a:spcPts val="1000"/>
              </a:spcBef>
              <a:spcAft>
                <a:spcPts val="0"/>
              </a:spcAft>
              <a:buClr>
                <a:schemeClr val="hlink"/>
              </a:buClr>
              <a:buSzPct val="68750"/>
              <a:buFont typeface="Arial"/>
              <a:buNone/>
            </a:pPr>
            <a:r>
              <a:t/>
            </a:r>
            <a:endParaRPr sz="1600">
              <a:solidFill>
                <a:srgbClr val="3F3F3F"/>
              </a:solidFill>
              <a:latin typeface="Trebuchet MS"/>
              <a:ea typeface="Trebuchet MS"/>
              <a:cs typeface="Trebuchet MS"/>
              <a:sym typeface="Trebuchet MS"/>
            </a:endParaRPr>
          </a:p>
          <a:p>
            <a:pPr indent="0" lvl="0" marL="0" rtl="0" algn="l">
              <a:spcBef>
                <a:spcPts val="0"/>
              </a:spcBef>
              <a:spcAft>
                <a:spcPts val="1200"/>
              </a:spcAft>
              <a:buNone/>
            </a:pPr>
            <a:r>
              <a:t/>
            </a:r>
            <a:endParaRPr b="1" sz="1800" u="sng">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Results And Discussions</a:t>
            </a:r>
            <a:endParaRPr>
              <a:solidFill>
                <a:schemeClr val="dk1"/>
              </a:solidFill>
            </a:endParaRPr>
          </a:p>
        </p:txBody>
      </p:sp>
      <p:sp>
        <p:nvSpPr>
          <p:cNvPr id="298" name="Google Shape;298;p3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25000" lnSpcReduction="20000"/>
          </a:bodyPr>
          <a:lstStyle/>
          <a:p>
            <a:pPr indent="0" lvl="0" marL="0" marR="101600" rtl="0" algn="l">
              <a:lnSpc>
                <a:spcPct val="100000"/>
              </a:lnSpc>
              <a:spcBef>
                <a:spcPts val="800"/>
              </a:spcBef>
              <a:spcAft>
                <a:spcPts val="0"/>
              </a:spcAft>
              <a:buNone/>
            </a:pPr>
            <a:r>
              <a:t/>
            </a:r>
            <a:endParaRPr sz="7465">
              <a:solidFill>
                <a:schemeClr val="hlink"/>
              </a:solidFill>
              <a:latin typeface="Trebuchet MS"/>
              <a:ea typeface="Trebuchet MS"/>
              <a:cs typeface="Trebuchet MS"/>
              <a:sym typeface="Trebuchet MS"/>
            </a:endParaRPr>
          </a:p>
          <a:p>
            <a:pPr indent="0" lvl="0" marL="101600" marR="101600" rtl="0" algn="just">
              <a:lnSpc>
                <a:spcPct val="100000"/>
              </a:lnSpc>
              <a:spcBef>
                <a:spcPts val="800"/>
              </a:spcBef>
              <a:spcAft>
                <a:spcPts val="0"/>
              </a:spcAft>
              <a:buNone/>
            </a:pPr>
            <a:r>
              <a:rPr lang="en" sz="6000">
                <a:solidFill>
                  <a:schemeClr val="hlink"/>
                </a:solidFill>
                <a:latin typeface="Trebuchet MS"/>
                <a:ea typeface="Trebuchet MS"/>
                <a:cs typeface="Trebuchet MS"/>
                <a:sym typeface="Trebuchet MS"/>
              </a:rPr>
              <a:t>The  main purpose of this report is to compare the two major image compression   techniques,   DCT and FFT. To conclude which among the two methods is more efficient. After implementing both these methods for image compression in MATLAB, on the identified  dataset, we conclude that DCT is better than FFT. DCT image compression showed better compression ratio while at the same time, maintaining higher image quality over FFT image compression.</a:t>
            </a:r>
            <a:endParaRPr sz="6000">
              <a:solidFill>
                <a:schemeClr val="hlink"/>
              </a:solidFill>
              <a:latin typeface="Trebuchet MS"/>
              <a:ea typeface="Trebuchet MS"/>
              <a:cs typeface="Trebuchet MS"/>
              <a:sym typeface="Trebuchet MS"/>
            </a:endParaRPr>
          </a:p>
          <a:p>
            <a:pPr indent="0" lvl="0" marL="101600" marR="101600" rtl="0" algn="l">
              <a:lnSpc>
                <a:spcPct val="100000"/>
              </a:lnSpc>
              <a:spcBef>
                <a:spcPts val="800"/>
              </a:spcBef>
              <a:spcAft>
                <a:spcPts val="0"/>
              </a:spcAft>
              <a:buClr>
                <a:schemeClr val="hlink"/>
              </a:buClr>
              <a:buSzPts val="275"/>
              <a:buFont typeface="Arial"/>
              <a:buNone/>
            </a:pPr>
            <a:r>
              <a:t/>
            </a:r>
            <a:endParaRPr sz="7465">
              <a:solidFill>
                <a:schemeClr val="hlink"/>
              </a:solidFill>
              <a:highlight>
                <a:srgbClr val="D8E0E6"/>
              </a:highlight>
              <a:latin typeface="Arial"/>
              <a:ea typeface="Arial"/>
              <a:cs typeface="Arial"/>
              <a:sym typeface="Arial"/>
            </a:endParaRPr>
          </a:p>
          <a:p>
            <a:pPr indent="0" lvl="0" marL="0" rtl="0" algn="l">
              <a:spcBef>
                <a:spcPts val="800"/>
              </a:spcBef>
              <a:spcAft>
                <a:spcPts val="0"/>
              </a:spcAft>
              <a:buNone/>
            </a:pPr>
            <a:r>
              <a:t/>
            </a:r>
            <a:endParaRPr sz="1250">
              <a:solidFill>
                <a:srgbClr val="333333"/>
              </a:solidFill>
              <a:latin typeface="Arial"/>
              <a:ea typeface="Arial"/>
              <a:cs typeface="Arial"/>
              <a:sym typeface="Arial"/>
            </a:endParaRPr>
          </a:p>
          <a:p>
            <a:pPr indent="0" lvl="0" marL="0" rtl="0" algn="l">
              <a:spcBef>
                <a:spcPts val="1200"/>
              </a:spcBef>
              <a:spcAft>
                <a:spcPts val="0"/>
              </a:spcAft>
              <a:buNone/>
            </a:pPr>
            <a:r>
              <a:t/>
            </a:r>
            <a:endParaRPr sz="12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4000">
              <a:solidFill>
                <a:srgbClr val="333333"/>
              </a:solidFill>
              <a:latin typeface="Arial"/>
              <a:ea typeface="Arial"/>
              <a:cs typeface="Arial"/>
              <a:sym typeface="Arial"/>
            </a:endParaRPr>
          </a:p>
          <a:p>
            <a:pPr indent="0" lvl="0" marL="0" rtl="0" algn="l">
              <a:spcBef>
                <a:spcPts val="1200"/>
              </a:spcBef>
              <a:spcAft>
                <a:spcPts val="0"/>
              </a:spcAft>
              <a:buNone/>
            </a:pPr>
            <a:r>
              <a:rPr b="1" lang="en" sz="4000">
                <a:solidFill>
                  <a:srgbClr val="333333"/>
                </a:solidFill>
                <a:latin typeface="Arial"/>
                <a:ea typeface="Arial"/>
                <a:cs typeface="Arial"/>
                <a:sym typeface="Arial"/>
              </a:rPr>
              <a:t>.</a:t>
            </a:r>
            <a:endParaRPr b="1" sz="4000">
              <a:solidFill>
                <a:srgbClr val="333333"/>
              </a:solidFill>
              <a:latin typeface="Arial"/>
              <a:ea typeface="Arial"/>
              <a:cs typeface="Arial"/>
              <a:sym typeface="Arial"/>
            </a:endParaRPr>
          </a:p>
          <a:p>
            <a:pPr indent="0" lvl="0" marL="0" rtl="0" algn="l">
              <a:spcBef>
                <a:spcPts val="1200"/>
              </a:spcBef>
              <a:spcAft>
                <a:spcPts val="0"/>
              </a:spcAft>
              <a:buNone/>
            </a:pPr>
            <a:r>
              <a:t/>
            </a:r>
            <a:endParaRPr sz="12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50">
              <a:solidFill>
                <a:srgbClr val="333333"/>
              </a:solidFill>
              <a:highlight>
                <a:srgbClr val="FFFFFF"/>
              </a:highlight>
              <a:latin typeface="Arial"/>
              <a:ea typeface="Arial"/>
              <a:cs typeface="Arial"/>
              <a:sym typeface="Arial"/>
            </a:endParaRPr>
          </a:p>
        </p:txBody>
      </p:sp>
      <p:pic>
        <p:nvPicPr>
          <p:cNvPr id="299" name="Google Shape;299;p36"/>
          <p:cNvPicPr preferRelativeResize="0"/>
          <p:nvPr/>
        </p:nvPicPr>
        <p:blipFill>
          <a:blip r:embed="rId3">
            <a:alphaModFix/>
          </a:blip>
          <a:stretch>
            <a:fillRect/>
          </a:stretch>
        </p:blipFill>
        <p:spPr>
          <a:xfrm>
            <a:off x="455400" y="2659200"/>
            <a:ext cx="3039025" cy="2111850"/>
          </a:xfrm>
          <a:prstGeom prst="rect">
            <a:avLst/>
          </a:prstGeom>
          <a:noFill/>
          <a:ln>
            <a:noFill/>
          </a:ln>
        </p:spPr>
      </p:pic>
      <p:sp>
        <p:nvSpPr>
          <p:cNvPr id="300" name="Google Shape;300;p36"/>
          <p:cNvSpPr txBox="1"/>
          <p:nvPr/>
        </p:nvSpPr>
        <p:spPr>
          <a:xfrm>
            <a:off x="3793350" y="4189350"/>
            <a:ext cx="4382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hlink"/>
              </a:buClr>
              <a:buSzPts val="1100"/>
              <a:buFont typeface="Arial"/>
              <a:buNone/>
            </a:pPr>
            <a:r>
              <a:rPr b="1" lang="en" sz="1200">
                <a:solidFill>
                  <a:srgbClr val="333333"/>
                </a:solidFill>
                <a:latin typeface="Trebuchet MS"/>
                <a:ea typeface="Trebuchet MS"/>
                <a:cs typeface="Trebuchet MS"/>
                <a:sym typeface="Trebuchet MS"/>
              </a:rPr>
              <a:t>The code output after implementing DCT and FFT in MATLAB</a:t>
            </a:r>
            <a:endParaRPr sz="1200">
              <a:latin typeface="Trebuchet MS"/>
              <a:ea typeface="Trebuchet MS"/>
              <a:cs typeface="Trebuchet MS"/>
              <a:sym typeface="Trebuchet MS"/>
            </a:endParaRPr>
          </a:p>
        </p:txBody>
      </p:sp>
      <p:pic>
        <p:nvPicPr>
          <p:cNvPr id="301" name="Google Shape;301;p36"/>
          <p:cNvPicPr preferRelativeResize="0"/>
          <p:nvPr/>
        </p:nvPicPr>
        <p:blipFill>
          <a:blip r:embed="rId4">
            <a:alphaModFix/>
          </a:blip>
          <a:stretch>
            <a:fillRect/>
          </a:stretch>
        </p:blipFill>
        <p:spPr>
          <a:xfrm>
            <a:off x="3914796" y="2659200"/>
            <a:ext cx="3172826" cy="153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solidFill>
                  <a:schemeClr val="dk1"/>
                </a:solidFill>
                <a:latin typeface="Trebuchet MS"/>
                <a:ea typeface="Trebuchet MS"/>
                <a:cs typeface="Trebuchet MS"/>
                <a:sym typeface="Trebuchet MS"/>
              </a:rPr>
              <a:t>Comparison Table which shows that DCT is better than FFT in both maintaining quality and compression of the image</a:t>
            </a:r>
            <a:endParaRPr b="1" sz="2120">
              <a:solidFill>
                <a:schemeClr val="dk1"/>
              </a:solidFill>
              <a:latin typeface="Trebuchet MS"/>
              <a:ea typeface="Trebuchet MS"/>
              <a:cs typeface="Trebuchet MS"/>
              <a:sym typeface="Trebuchet MS"/>
            </a:endParaRPr>
          </a:p>
        </p:txBody>
      </p:sp>
      <p:pic>
        <p:nvPicPr>
          <p:cNvPr id="307" name="Google Shape;307;p37"/>
          <p:cNvPicPr preferRelativeResize="0"/>
          <p:nvPr/>
        </p:nvPicPr>
        <p:blipFill>
          <a:blip r:embed="rId3">
            <a:alphaModFix/>
          </a:blip>
          <a:stretch>
            <a:fillRect/>
          </a:stretch>
        </p:blipFill>
        <p:spPr>
          <a:xfrm>
            <a:off x="1967450" y="1371475"/>
            <a:ext cx="5209100" cy="324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References</a:t>
            </a:r>
            <a:endParaRPr>
              <a:solidFill>
                <a:schemeClr val="dk1"/>
              </a:solidFill>
            </a:endParaRPr>
          </a:p>
        </p:txBody>
      </p:sp>
      <p:sp>
        <p:nvSpPr>
          <p:cNvPr id="313" name="Google Shape;313;p3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lnSpcReduction="10000"/>
          </a:bodyPr>
          <a:lstStyle/>
          <a:p>
            <a:pPr indent="-317500" lvl="0" marL="457200" rtl="0" algn="l">
              <a:lnSpc>
                <a:spcPct val="100000"/>
              </a:lnSpc>
              <a:spcBef>
                <a:spcPts val="1200"/>
              </a:spcBef>
              <a:spcAft>
                <a:spcPts val="0"/>
              </a:spcAft>
              <a:buClr>
                <a:schemeClr val="hlink"/>
              </a:buClr>
              <a:buSzPts val="1400"/>
              <a:buFont typeface="Trebuchet MS"/>
              <a:buChar char="●"/>
            </a:pPr>
            <a:r>
              <a:rPr lang="en" sz="1800">
                <a:solidFill>
                  <a:schemeClr val="hlink"/>
                </a:solidFill>
                <a:latin typeface="Trebuchet MS"/>
                <a:ea typeface="Trebuchet MS"/>
                <a:cs typeface="Trebuchet MS"/>
                <a:sym typeface="Trebuchet MS"/>
              </a:rPr>
              <a:t>I</a:t>
            </a:r>
            <a:r>
              <a:rPr lang="en" sz="1600">
                <a:solidFill>
                  <a:schemeClr val="hlink"/>
                </a:solidFill>
                <a:latin typeface="Trebuchet MS"/>
                <a:ea typeface="Trebuchet MS"/>
                <a:cs typeface="Trebuchet MS"/>
                <a:sym typeface="Trebuchet MS"/>
              </a:rPr>
              <a:t>mdad Ali Ismaili, Sander Ali Khowaja, Waseem Javed Soomro . (n.d.). (rep.). </a:t>
            </a:r>
            <a:r>
              <a:rPr i="1" lang="en" sz="1600">
                <a:solidFill>
                  <a:schemeClr val="hlink"/>
                </a:solidFill>
                <a:latin typeface="Trebuchet MS"/>
                <a:ea typeface="Trebuchet MS"/>
                <a:cs typeface="Trebuchet MS"/>
                <a:sym typeface="Trebuchet MS"/>
              </a:rPr>
              <a:t>Image Compression, Comparison between Discrete Cosine Transform and Fast Fourier Transform and the problems associated with DCT</a:t>
            </a:r>
            <a:r>
              <a:rPr lang="en" sz="1600">
                <a:solidFill>
                  <a:schemeClr val="hlink"/>
                </a:solidFill>
                <a:latin typeface="Trebuchet MS"/>
                <a:ea typeface="Trebuchet MS"/>
                <a:cs typeface="Trebuchet MS"/>
                <a:sym typeface="Trebuchet MS"/>
              </a:rPr>
              <a:t>.</a:t>
            </a:r>
            <a:endParaRPr sz="1600">
              <a:solidFill>
                <a:schemeClr val="hlink"/>
              </a:solidFill>
              <a:latin typeface="Trebuchet MS"/>
              <a:ea typeface="Trebuchet MS"/>
              <a:cs typeface="Trebuchet MS"/>
              <a:sym typeface="Trebuchet MS"/>
            </a:endParaRPr>
          </a:p>
          <a:p>
            <a:pPr indent="0" lvl="0" marL="0" rtl="0" algn="l">
              <a:lnSpc>
                <a:spcPct val="100000"/>
              </a:lnSpc>
              <a:spcBef>
                <a:spcPts val="1200"/>
              </a:spcBef>
              <a:spcAft>
                <a:spcPts val="0"/>
              </a:spcAft>
              <a:buNone/>
            </a:pPr>
            <a:r>
              <a:t/>
            </a:r>
            <a:endParaRPr sz="1600">
              <a:solidFill>
                <a:schemeClr val="hlink"/>
              </a:solidFill>
              <a:latin typeface="Trebuchet MS"/>
              <a:ea typeface="Trebuchet MS"/>
              <a:cs typeface="Trebuchet MS"/>
              <a:sym typeface="Trebuchet MS"/>
            </a:endParaRPr>
          </a:p>
          <a:p>
            <a:pPr indent="-317500" lvl="0" marL="457200" rtl="0" algn="l">
              <a:lnSpc>
                <a:spcPct val="100000"/>
              </a:lnSpc>
              <a:spcBef>
                <a:spcPts val="0"/>
              </a:spcBef>
              <a:spcAft>
                <a:spcPts val="0"/>
              </a:spcAft>
              <a:buClr>
                <a:schemeClr val="hlink"/>
              </a:buClr>
              <a:buSzPts val="1400"/>
              <a:buFont typeface="Trebuchet MS"/>
              <a:buChar char="●"/>
            </a:pPr>
            <a:r>
              <a:rPr lang="en" sz="1600">
                <a:solidFill>
                  <a:schemeClr val="hlink"/>
                </a:solidFill>
                <a:latin typeface="Trebuchet MS"/>
                <a:ea typeface="Trebuchet MS"/>
                <a:cs typeface="Trebuchet MS"/>
                <a:sym typeface="Trebuchet MS"/>
              </a:rPr>
              <a:t>T. Mantoro and F. Alfiah, "Comparison methods of DCT, DWT and FFT techniques approach on lossy image compression," </a:t>
            </a:r>
            <a:r>
              <a:rPr i="1" lang="en" sz="1600">
                <a:solidFill>
                  <a:schemeClr val="hlink"/>
                </a:solidFill>
                <a:latin typeface="Trebuchet MS"/>
                <a:ea typeface="Trebuchet MS"/>
                <a:cs typeface="Trebuchet MS"/>
                <a:sym typeface="Trebuchet MS"/>
              </a:rPr>
              <a:t>2017 International Conference on Computing, Engineering, and Design (ICCED)</a:t>
            </a:r>
            <a:r>
              <a:rPr lang="en" sz="1600">
                <a:solidFill>
                  <a:schemeClr val="hlink"/>
                </a:solidFill>
                <a:latin typeface="Trebuchet MS"/>
                <a:ea typeface="Trebuchet MS"/>
                <a:cs typeface="Trebuchet MS"/>
                <a:sym typeface="Trebuchet MS"/>
              </a:rPr>
              <a:t>, 2017, pp. 1-4, doi: 10.1109/CED.2017.8308126.</a:t>
            </a:r>
            <a:endParaRPr sz="1600">
              <a:solidFill>
                <a:schemeClr val="hlink"/>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600">
              <a:solidFill>
                <a:schemeClr val="hlink"/>
              </a:solidFill>
              <a:latin typeface="Trebuchet MS"/>
              <a:ea typeface="Trebuchet MS"/>
              <a:cs typeface="Trebuchet MS"/>
              <a:sym typeface="Trebuchet MS"/>
            </a:endParaRPr>
          </a:p>
          <a:p>
            <a:pPr indent="-330200" lvl="0" marL="457200" rtl="0" algn="l">
              <a:lnSpc>
                <a:spcPct val="100000"/>
              </a:lnSpc>
              <a:spcBef>
                <a:spcPts val="0"/>
              </a:spcBef>
              <a:spcAft>
                <a:spcPts val="0"/>
              </a:spcAft>
              <a:buClr>
                <a:schemeClr val="hlink"/>
              </a:buClr>
              <a:buSzPts val="1600"/>
              <a:buFont typeface="Trebuchet MS"/>
              <a:buChar char="●"/>
            </a:pPr>
            <a:r>
              <a:rPr lang="en" sz="1600">
                <a:solidFill>
                  <a:schemeClr val="hlink"/>
                </a:solidFill>
                <a:latin typeface="Trebuchet MS"/>
                <a:ea typeface="Trebuchet MS"/>
                <a:cs typeface="Trebuchet MS"/>
                <a:sym typeface="Trebuchet MS"/>
              </a:rPr>
              <a:t>Gomathi, S., &amp;amp; Santhanam, T. (n.d.). (tech.). Performance Analysis of Lossless and Lossy Image Compression Techniques  for Human Object (Vol. 13, Ser. 15). </a:t>
            </a:r>
            <a:endParaRPr sz="1600">
              <a:solidFill>
                <a:schemeClr val="hlink"/>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600">
              <a:solidFill>
                <a:schemeClr val="hlink"/>
              </a:solidFill>
              <a:latin typeface="Trebuchet MS"/>
              <a:ea typeface="Trebuchet MS"/>
              <a:cs typeface="Trebuchet MS"/>
              <a:sym typeface="Trebuchet MS"/>
            </a:endParaRPr>
          </a:p>
          <a:p>
            <a:pPr indent="-330200" lvl="0" marL="457200" rtl="0" algn="l">
              <a:lnSpc>
                <a:spcPct val="100000"/>
              </a:lnSpc>
              <a:spcBef>
                <a:spcPts val="0"/>
              </a:spcBef>
              <a:spcAft>
                <a:spcPts val="0"/>
              </a:spcAft>
              <a:buClr>
                <a:schemeClr val="hlink"/>
              </a:buClr>
              <a:buSzPts val="1600"/>
              <a:buFont typeface="Trebuchet MS"/>
              <a:buChar char="●"/>
            </a:pPr>
            <a:r>
              <a:rPr lang="en" sz="1600">
                <a:solidFill>
                  <a:schemeClr val="hlink"/>
                </a:solidFill>
                <a:latin typeface="Trebuchet MS"/>
                <a:ea typeface="Trebuchet MS"/>
                <a:cs typeface="Trebuchet MS"/>
                <a:sym typeface="Trebuchet MS"/>
              </a:rPr>
              <a:t>Wikimedia Foundation. Fourier transform. Wikipedia.https://en.wikipedia.org/wiki/Fourier_transform.</a:t>
            </a:r>
            <a:endParaRPr sz="1600">
              <a:solidFill>
                <a:schemeClr val="hlink"/>
              </a:solidFill>
              <a:latin typeface="Trebuchet MS"/>
              <a:ea typeface="Trebuchet MS"/>
              <a:cs typeface="Trebuchet MS"/>
              <a:sym typeface="Trebuchet MS"/>
            </a:endParaRPr>
          </a:p>
          <a:p>
            <a:pPr indent="0" lvl="0" marL="0" rtl="0" algn="l">
              <a:lnSpc>
                <a:spcPct val="100000"/>
              </a:lnSpc>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y - Maths for Elementary 2nd Grade by Slidesgo">
  <a:themeElements>
    <a:clrScheme name="Simple Light">
      <a:dk1>
        <a:srgbClr val="2F293A"/>
      </a:dk1>
      <a:lt1>
        <a:srgbClr val="FFFFFF"/>
      </a:lt1>
      <a:dk2>
        <a:srgbClr val="595959"/>
      </a:dk2>
      <a:lt2>
        <a:srgbClr val="FF9FBF"/>
      </a:lt2>
      <a:accent1>
        <a:srgbClr val="6A62E4"/>
      </a:accent1>
      <a:accent2>
        <a:srgbClr val="FBEECC"/>
      </a:accent2>
      <a:accent3>
        <a:srgbClr val="F1BCCE"/>
      </a:accent3>
      <a:accent4>
        <a:srgbClr val="8861C9"/>
      </a:accent4>
      <a:accent5>
        <a:srgbClr val="5E33A5"/>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