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57" r:id="rId6"/>
    <p:sldId id="261"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9EA02F7F-98A5-4DEA-97CF-B60C26F61095}" type="datetimeFigureOut">
              <a:rPr lang="en-US" smtClean="0"/>
              <a:t>2/8/2022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874883F-2CBF-4AEE-A051-12775A575B7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9EA02F7F-98A5-4DEA-97CF-B60C26F61095}" type="datetimeFigureOut">
              <a:rPr lang="en-US" smtClean="0"/>
              <a:t>2/8/2022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874883F-2CBF-4AEE-A051-12775A575B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9EA02F7F-98A5-4DEA-97CF-B60C26F61095}" type="datetimeFigureOut">
              <a:rPr lang="en-US" smtClean="0"/>
              <a:t>2/8/2022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874883F-2CBF-4AEE-A051-12775A575B7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EA02F7F-98A5-4DEA-97CF-B60C26F61095}" type="datetimeFigureOut">
              <a:rPr lang="en-US" smtClean="0"/>
              <a:t>2/8/2022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74883F-2CBF-4AEE-A051-12775A575B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EA02F7F-98A5-4DEA-97CF-B60C26F61095}" type="datetimeFigureOut">
              <a:rPr lang="en-US" smtClean="0"/>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74883F-2CBF-4AEE-A051-12775A575B73}"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EA02F7F-98A5-4DEA-97CF-B60C26F61095}" type="datetimeFigureOut">
              <a:rPr lang="en-US" smtClean="0"/>
              <a:t>2/8/2022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874883F-2CBF-4AEE-A051-12775A575B7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terviewbit.com/blog/difference-between-c-and-cp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Difference between C and C++</a:t>
            </a:r>
            <a:br>
              <a:rPr lang="en-US" smtClean="0"/>
            </a:b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Object-Oriented Language: </a:t>
            </a:r>
            <a:r>
              <a:rPr lang="en-US" dirty="0" smtClean="0"/>
              <a:t>The language C++ was an extension to the procedural programming language C, and as such included the OOP (object-oriented programming) concepts.</a:t>
            </a:r>
          </a:p>
          <a:p>
            <a:r>
              <a:rPr lang="en-US" dirty="0" smtClean="0"/>
              <a:t>C++ based on OOP concepts means that it organizes development design around data and objects rather than the functions or logic that acts upon them. Objects have attributes and methods associated with them.</a:t>
            </a:r>
            <a:br>
              <a:rPr lang="en-US" dirty="0" smtClean="0"/>
            </a:br>
            <a:r>
              <a:rPr lang="en-US" dirty="0" smtClean="0"/>
              <a:t>For example, “type of programming languages” is a type of class (blueprint for an object), Python, C++, C are different objects and features, advantages, etc are the properties (data) of the object. So, the OOP concepts bind the data and functions together.</a:t>
            </a:r>
          </a:p>
          <a:p>
            <a:r>
              <a:rPr lang="en-US" dirty="0" smtClean="0"/>
              <a:t>The concepts which OOP includes are Polymorphism, Encapsulation, Abstraction, Inheritance, etc that helps with code maintenance, prevent data redundancy, ensure flexibility and effective problem solving and so much more.</a:t>
            </a:r>
          </a:p>
          <a:p>
            <a:r>
              <a:rPr lang="en-US" b="1" dirty="0" smtClean="0"/>
              <a:t>Extensible: </a:t>
            </a:r>
            <a:r>
              <a:rPr lang="en-US" dirty="0" smtClean="0"/>
              <a:t>C++ programming language is known for its extensibility because it is flexible in adapting to new features and any modifications in design.</a:t>
            </a:r>
          </a:p>
          <a:p>
            <a:r>
              <a:rPr lang="en-US" b="1" dirty="0" smtClean="0"/>
              <a:t>Additional Features: </a:t>
            </a:r>
            <a:r>
              <a:rPr lang="en-US" dirty="0" smtClean="0"/>
              <a:t>It is to be noted that since C++ is a superset of the programming language C, it includes all the features of C as well, like dynamic memory allocation, rich library, structured programming, portability, etc.</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 and C++</a:t>
            </a:r>
            <a:br>
              <a:rPr lang="en-US" dirty="0" smtClean="0"/>
            </a:br>
            <a:endParaRPr lang="en-US" dirty="0"/>
          </a:p>
        </p:txBody>
      </p:sp>
      <p:pic>
        <p:nvPicPr>
          <p:cNvPr id="4" name="Content Placeholder 3" descr="C-Vs-C-800x390.jpg"/>
          <p:cNvPicPr>
            <a:picLocks noGrp="1" noChangeAspect="1"/>
          </p:cNvPicPr>
          <p:nvPr>
            <p:ph idx="1"/>
          </p:nvPr>
        </p:nvPicPr>
        <p:blipFill>
          <a:blip r:embed="rId2"/>
          <a:stretch>
            <a:fillRect/>
          </a:stretch>
        </p:blipFill>
        <p:spPr>
          <a:xfrm>
            <a:off x="457200" y="2268537"/>
            <a:ext cx="7239000" cy="352901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1200" dirty="0" smtClean="0"/>
              <a:t>Both of the programming languages, C and C++ have been used for diverse development purposes like game development, database system software, operating systems, GUI-based applications, and so much more.</a:t>
            </a:r>
            <a:br>
              <a:rPr lang="en-US" sz="1200" dirty="0" smtClean="0"/>
            </a:br>
            <a:r>
              <a:rPr lang="en-US" sz="1200" dirty="0" smtClean="0"/>
              <a:t>The two of them have so much to offer the programmers, so how can we pick one over the other?</a:t>
            </a:r>
          </a:p>
          <a:p>
            <a:r>
              <a:rPr lang="en-US" sz="1200" dirty="0" smtClean="0"/>
              <a:t>Well, we will be first looking at the core of what is C and C++ followed by a tabular representation of detailed head-to-head comparison. Let’s get started!</a:t>
            </a:r>
          </a:p>
          <a:p>
            <a:r>
              <a:rPr lang="en-US" sz="1200" b="1" dirty="0" smtClean="0"/>
              <a:t>Table Of Contents</a:t>
            </a:r>
          </a:p>
          <a:p>
            <a:r>
              <a:rPr lang="en-US" sz="1200" dirty="0" smtClean="0"/>
              <a:t>show</a:t>
            </a:r>
          </a:p>
          <a:p>
            <a:r>
              <a:rPr lang="en-US" sz="1200" dirty="0" err="1" smtClean="0">
                <a:solidFill>
                  <a:srgbClr val="C00000"/>
                </a:solidFill>
                <a:hlinkClick r:id="rId2"/>
              </a:rPr>
              <a:t>sked</a:t>
            </a:r>
            <a:endParaRPr lang="en-US" sz="1200" dirty="0" smtClean="0">
              <a:solidFill>
                <a:srgbClr val="C00000"/>
              </a:solidFill>
            </a:endParaRPr>
          </a:p>
          <a:p>
            <a:r>
              <a:rPr lang="en-US" sz="1200" dirty="0" smtClean="0">
                <a:solidFill>
                  <a:srgbClr val="C00000"/>
                </a:solidFill>
                <a:hlinkClick r:id="rId2"/>
              </a:rPr>
              <a:t> </a:t>
            </a:r>
            <a:r>
              <a:rPr lang="en-US" sz="1200" dirty="0" err="1" smtClean="0">
                <a:solidFill>
                  <a:srgbClr val="C00000"/>
                </a:solidFill>
                <a:hlinkClick r:id="rId2"/>
              </a:rPr>
              <a:t>Q</a:t>
            </a:r>
            <a:r>
              <a:rPr lang="en-US" sz="1200" dirty="0" err="1" smtClean="0">
                <a:solidFill>
                  <a:srgbClr val="C00000"/>
                </a:solidFill>
                <a:hlinkClick r:id="rId2"/>
              </a:rPr>
              <a:t>What</a:t>
            </a:r>
            <a:r>
              <a:rPr lang="en-US" sz="1200" dirty="0" smtClean="0">
                <a:solidFill>
                  <a:srgbClr val="C00000"/>
                </a:solidFill>
                <a:hlinkClick r:id="rId2"/>
              </a:rPr>
              <a:t> is C</a:t>
            </a:r>
            <a:r>
              <a:rPr lang="en-US" sz="1200" dirty="0" smtClean="0">
                <a:solidFill>
                  <a:srgbClr val="C00000"/>
                </a:solidFill>
                <a:hlinkClick r:id="rId2"/>
              </a:rPr>
              <a:t>?</a:t>
            </a:r>
            <a:r>
              <a:rPr lang="en-US" sz="1200" dirty="0" smtClean="0">
                <a:solidFill>
                  <a:srgbClr val="C00000"/>
                </a:solidFill>
              </a:rPr>
              <a:t> </a:t>
            </a:r>
            <a:r>
              <a:rPr lang="en-US" sz="1200" dirty="0" smtClean="0">
                <a:solidFill>
                  <a:srgbClr val="C00000"/>
                </a:solidFill>
                <a:hlinkClick r:id="rId2"/>
              </a:rPr>
              <a:t>Key </a:t>
            </a:r>
            <a:r>
              <a:rPr lang="en-US" sz="1200" dirty="0" smtClean="0">
                <a:solidFill>
                  <a:srgbClr val="C00000"/>
                </a:solidFill>
                <a:hlinkClick r:id="rId2"/>
              </a:rPr>
              <a:t>Features of C</a:t>
            </a:r>
            <a:endParaRPr lang="en-US" sz="1200" dirty="0" smtClean="0">
              <a:solidFill>
                <a:srgbClr val="C00000"/>
              </a:solidFill>
            </a:endParaRPr>
          </a:p>
          <a:p>
            <a:r>
              <a:rPr lang="en-US" sz="1200" dirty="0" smtClean="0">
                <a:solidFill>
                  <a:srgbClr val="C00000"/>
                </a:solidFill>
                <a:hlinkClick r:id="rId2"/>
              </a:rPr>
              <a:t>What is C++?</a:t>
            </a:r>
            <a:endParaRPr lang="en-US" sz="1200" dirty="0" smtClean="0">
              <a:solidFill>
                <a:srgbClr val="C00000"/>
              </a:solidFill>
            </a:endParaRPr>
          </a:p>
          <a:p>
            <a:pPr lvl="1"/>
            <a:r>
              <a:rPr lang="en-US" sz="1200" dirty="0" smtClean="0">
                <a:solidFill>
                  <a:srgbClr val="C00000"/>
                </a:solidFill>
                <a:hlinkClick r:id="rId2"/>
              </a:rPr>
              <a:t>Key Features Of C++</a:t>
            </a:r>
            <a:endParaRPr lang="en-US" sz="1200" dirty="0" smtClean="0">
              <a:solidFill>
                <a:srgbClr val="C00000"/>
              </a:solidFill>
            </a:endParaRPr>
          </a:p>
          <a:p>
            <a:r>
              <a:rPr lang="en-US" sz="1200" dirty="0" smtClean="0">
                <a:solidFill>
                  <a:srgbClr val="C00000"/>
                </a:solidFill>
                <a:hlinkClick r:id="rId2"/>
              </a:rPr>
              <a:t>Difference between C and C++</a:t>
            </a:r>
            <a:endParaRPr lang="en-US" sz="1200" dirty="0" smtClean="0">
              <a:solidFill>
                <a:srgbClr val="C00000"/>
              </a:solidFill>
            </a:endParaRPr>
          </a:p>
          <a:p>
            <a:r>
              <a:rPr lang="en-US" sz="1200" dirty="0" smtClean="0">
                <a:solidFill>
                  <a:srgbClr val="C00000"/>
                </a:solidFill>
                <a:hlinkClick r:id="rId2"/>
              </a:rPr>
              <a:t>C </a:t>
            </a:r>
            <a:r>
              <a:rPr lang="en-US" sz="1200" dirty="0" err="1" smtClean="0">
                <a:solidFill>
                  <a:srgbClr val="C00000"/>
                </a:solidFill>
                <a:hlinkClick r:id="rId2"/>
              </a:rPr>
              <a:t>vs</a:t>
            </a:r>
            <a:r>
              <a:rPr lang="en-US" sz="1200" dirty="0" smtClean="0">
                <a:solidFill>
                  <a:srgbClr val="C00000"/>
                </a:solidFill>
                <a:hlinkClick r:id="rId2"/>
              </a:rPr>
              <a:t> C++: Which is better?</a:t>
            </a:r>
            <a:endParaRPr lang="en-US" sz="1200" dirty="0" smtClean="0">
              <a:solidFill>
                <a:srgbClr val="C00000"/>
              </a:solidFill>
            </a:endParaRPr>
          </a:p>
          <a:p>
            <a:pPr lvl="1"/>
            <a:r>
              <a:rPr lang="en-US" sz="1200" dirty="0" smtClean="0">
                <a:solidFill>
                  <a:srgbClr val="C00000"/>
                </a:solidFill>
                <a:hlinkClick r:id="rId2"/>
              </a:rPr>
              <a:t>C Advantages</a:t>
            </a:r>
            <a:endParaRPr lang="en-US" sz="1200" dirty="0" smtClean="0">
              <a:solidFill>
                <a:srgbClr val="C00000"/>
              </a:solidFill>
            </a:endParaRPr>
          </a:p>
          <a:p>
            <a:pPr lvl="1"/>
            <a:r>
              <a:rPr lang="en-US" sz="1200" dirty="0" smtClean="0">
                <a:solidFill>
                  <a:srgbClr val="C00000"/>
                </a:solidFill>
                <a:hlinkClick r:id="rId2"/>
              </a:rPr>
              <a:t>C Disadvantages</a:t>
            </a:r>
            <a:endParaRPr lang="en-US" sz="1200" dirty="0" smtClean="0">
              <a:solidFill>
                <a:srgbClr val="C00000"/>
              </a:solidFill>
            </a:endParaRPr>
          </a:p>
          <a:p>
            <a:pPr lvl="1"/>
            <a:r>
              <a:rPr lang="en-US" sz="1200" dirty="0" smtClean="0">
                <a:solidFill>
                  <a:srgbClr val="C00000"/>
                </a:solidFill>
                <a:hlinkClick r:id="rId2"/>
              </a:rPr>
              <a:t>C++ Advantages</a:t>
            </a:r>
            <a:endParaRPr lang="en-US" sz="1200" dirty="0" smtClean="0">
              <a:solidFill>
                <a:srgbClr val="C00000"/>
              </a:solidFill>
            </a:endParaRPr>
          </a:p>
          <a:p>
            <a:pPr lvl="1"/>
            <a:r>
              <a:rPr lang="en-US" sz="1200" dirty="0" smtClean="0">
                <a:solidFill>
                  <a:srgbClr val="C00000"/>
                </a:solidFill>
                <a:hlinkClick r:id="rId2"/>
              </a:rPr>
              <a:t>C++ Disadvantages</a:t>
            </a:r>
            <a:endParaRPr lang="en-US" sz="1200" dirty="0" smtClean="0">
              <a:solidFill>
                <a:srgbClr val="C00000"/>
              </a:solidFill>
            </a:endParaRPr>
          </a:p>
          <a:p>
            <a:r>
              <a:rPr lang="en-US" sz="1200" dirty="0" smtClean="0">
                <a:solidFill>
                  <a:srgbClr val="C00000"/>
                </a:solidFill>
                <a:hlinkClick r:id="rId2"/>
              </a:rPr>
              <a:t>Conclusion</a:t>
            </a:r>
            <a:endParaRPr lang="en-US" sz="1200" dirty="0" smtClean="0">
              <a:solidFill>
                <a:srgbClr val="C00000"/>
              </a:solidFill>
            </a:endParaRPr>
          </a:p>
          <a:p>
            <a:r>
              <a:rPr lang="en-US" sz="1200" dirty="0" smtClean="0">
                <a:solidFill>
                  <a:srgbClr val="C00000"/>
                </a:solidFill>
                <a:hlinkClick r:id="rId2"/>
              </a:rPr>
              <a:t>Frequently </a:t>
            </a:r>
            <a:r>
              <a:rPr lang="en-US" sz="1200" dirty="0" err="1" smtClean="0">
                <a:solidFill>
                  <a:srgbClr val="C00000"/>
                </a:solidFill>
                <a:hlinkClick r:id="rId2"/>
              </a:rPr>
              <a:t>A</a:t>
            </a:r>
            <a:r>
              <a:rPr lang="en-US" sz="1200" dirty="0" err="1" smtClean="0">
                <a:solidFill>
                  <a:srgbClr val="C00000"/>
                </a:solidFill>
                <a:hlinkClick r:id="rId2"/>
              </a:rPr>
              <a:t>uestions</a:t>
            </a:r>
            <a:endParaRPr lang="en-US" sz="1200" dirty="0" smtClean="0">
              <a:solidFill>
                <a:srgbClr val="C00000"/>
              </a:solidFill>
            </a:endParaRPr>
          </a:p>
          <a:p>
            <a:r>
              <a:rPr lang="en-US" sz="1200" dirty="0" smtClean="0">
                <a:solidFill>
                  <a:srgbClr val="C00000"/>
                </a:solidFill>
                <a:hlinkClick r:id="rId2"/>
              </a:rPr>
              <a:t>Additional Resources</a:t>
            </a:r>
            <a:endParaRPr lang="en-US" sz="1200" dirty="0" smtClean="0">
              <a:solidFill>
                <a:srgbClr val="C00000"/>
              </a:solidFill>
            </a:endParaRPr>
          </a:p>
          <a:p>
            <a:pPr>
              <a:buNone/>
            </a:pPr>
            <a:r>
              <a:rPr lang="en-US" sz="1200" dirty="0" smtClean="0"/>
              <a:t/>
            </a:r>
            <a:br>
              <a:rPr lang="en-US" sz="1200" dirty="0" smtClean="0"/>
            </a:b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 is a general-purpose, structured programming language that was introduced for system development work i.e., programs that make up the operating systems. It soon gained popularity for several application developments because of its flexibility, faster execution, and simplicity.</a:t>
            </a:r>
          </a:p>
          <a:p>
            <a:r>
              <a:rPr lang="en-US" dirty="0" smtClean="0"/>
              <a:t>It was developed in the year 1972 by computer scientist Dennis Ritchie at the Bell Laboratories. C is known by the name of God’s programming language, as it forms the base of many of the modern-day languages you might have been studying today like Python, Java, C++, and many more.</a:t>
            </a:r>
          </a:p>
          <a:p>
            <a:r>
              <a:rPr lang="en-US" dirty="0" smtClean="0"/>
              <a:t>The prevalence and versatility of C can be highlighted through the most popular applications and software built with this language. From working on different operating systems like Windows, Apple OS X, </a:t>
            </a:r>
            <a:r>
              <a:rPr lang="en-US" dirty="0" err="1" smtClean="0"/>
              <a:t>Symbian</a:t>
            </a:r>
            <a:r>
              <a:rPr lang="en-US" dirty="0" smtClean="0"/>
              <a:t> to mobile and desktop operating systems; From Language compilers, Network Drivers to one of the most known applications like MYSQL, Adobe,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Features of C</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 and C++, as we have read above, have their complexities, purposes, goals, and advantages. And before jumping on the comparison of C </a:t>
            </a:r>
            <a:r>
              <a:rPr lang="en-US" dirty="0" err="1" smtClean="0"/>
              <a:t>vs</a:t>
            </a:r>
            <a:r>
              <a:rPr lang="en-US" dirty="0" smtClean="0"/>
              <a:t> C++, we should read about the features for both of them as well.</a:t>
            </a:r>
          </a:p>
          <a:p>
            <a:r>
              <a:rPr lang="en-US" b="1" dirty="0" smtClean="0"/>
              <a:t>Simple: </a:t>
            </a:r>
            <a:r>
              <a:rPr lang="en-US" dirty="0" smtClean="0"/>
              <a:t>C programming language is one of the oldest programming languages and is known for its simplicity and easy-to-understand format.</a:t>
            </a:r>
          </a:p>
          <a:p>
            <a:r>
              <a:rPr lang="en-US" dirty="0" smtClean="0"/>
              <a:t>It forms the base for many programming languages and therefore, many programmers prefer C as a good starting point for beginners.</a:t>
            </a:r>
          </a:p>
          <a:p>
            <a:r>
              <a:rPr lang="en-US" b="1" dirty="0" smtClean="0"/>
              <a:t>Portable: </a:t>
            </a:r>
            <a:r>
              <a:rPr lang="en-US" dirty="0" smtClean="0"/>
              <a:t>The C programming language is adaptable to different platforms and systems. This means that if you have written your code on one platform, you can port or run it on different platforms as well for modifications or updates. This is why C is called the machine-independent language.</a:t>
            </a:r>
          </a:p>
          <a:p>
            <a:r>
              <a:rPr lang="en-US" b="1" dirty="0" smtClean="0"/>
              <a:t>Procedural Language: </a:t>
            </a:r>
            <a:r>
              <a:rPr lang="en-US" dirty="0" smtClean="0"/>
              <a:t>The C programming language uses a particular flow of the program to run the code. It breaks the code into the small blocks for differential functioning and minimizes the complexities.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Case Sensitive: </a:t>
            </a:r>
            <a:r>
              <a:rPr lang="en-US" dirty="0" smtClean="0"/>
              <a:t>The C programming language is case sensitive and will treat ‘C’ and ‘c’ as different variables.</a:t>
            </a:r>
          </a:p>
          <a:p>
            <a:r>
              <a:rPr lang="en-US" b="1" dirty="0" smtClean="0"/>
              <a:t>Dynamic Memory Allocation: </a:t>
            </a:r>
            <a:r>
              <a:rPr lang="en-US" dirty="0" smtClean="0"/>
              <a:t>C supports dynamic memory allocation. It means C allows memory space during the run time as well. It plays to the advantage of the programmer because they cannot know beforehand the space or memory required while running the code.</a:t>
            </a:r>
          </a:p>
          <a:p>
            <a:r>
              <a:rPr lang="en-US" b="1" dirty="0" smtClean="0"/>
              <a:t>Rich Library: </a:t>
            </a:r>
            <a:r>
              <a:rPr lang="en-US" dirty="0" smtClean="0"/>
              <a:t>To provide programmers with a better and simple coding experience, C gives them a library with built-in functions or user-defined functions. C has a rich library that caters to varied needs and requirements.</a:t>
            </a:r>
          </a:p>
          <a:p>
            <a:r>
              <a:rPr lang="en-US" b="1" dirty="0" smtClean="0"/>
              <a:t>Speed: </a:t>
            </a:r>
            <a:r>
              <a:rPr lang="en-US" dirty="0" smtClean="0"/>
              <a:t>C programming is not only simple and efficient. It is also faster. In comparison to programming languages like Java and Python, C provides a rapid performance as it is a compiler-based language.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 or C with Classes is a general-purpose object-oriented programming language that is used to create high-performing applications.</a:t>
            </a:r>
            <a:br>
              <a:rPr lang="en-US" dirty="0" smtClean="0"/>
            </a:br>
            <a:r>
              <a:rPr lang="en-US" dirty="0" smtClean="0"/>
              <a:t>C++ was earlier known by the name of C with classes as it was an amalgamation of C and Simula67 (first object-oriented language). It means that with the properties of the C programming language, C++ also introduced the concepts of classes and objects for user-defined data types.</a:t>
            </a:r>
          </a:p>
          <a:p>
            <a:r>
              <a:rPr lang="en-US" dirty="0" smtClean="0"/>
              <a:t>The origin of C++ goes back to 1979, developed by </a:t>
            </a:r>
            <a:r>
              <a:rPr lang="en-US" dirty="0" err="1" smtClean="0"/>
              <a:t>Bjarne</a:t>
            </a:r>
            <a:r>
              <a:rPr lang="en-US" dirty="0" smtClean="0"/>
              <a:t> </a:t>
            </a:r>
            <a:r>
              <a:rPr lang="en-US" dirty="0" err="1" smtClean="0"/>
              <a:t>Stroustrup</a:t>
            </a:r>
            <a:r>
              <a:rPr lang="en-US" dirty="0" smtClean="0"/>
              <a:t>. The idea behind C++ was, as the name suggests, to bring about a general-purpose language that should not be limited to a specific use. It is used with Operating systems, high-end libraries, cloud distributed systems, compilers, game development, </a:t>
            </a:r>
            <a:r>
              <a:rPr lang="en-US" dirty="0" err="1" smtClean="0"/>
              <a:t>smartwatches</a:t>
            </a:r>
            <a:r>
              <a:rPr lang="en-US" dirty="0" smtClean="0"/>
              <a:t>, graphic applications and so much more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 C++ is not just an extension to the C programming language, but, with 3 modern updates and high-end performance, makes it is one of the popular and in-demand programming languages. Top-tier companies like Amazon, </a:t>
            </a:r>
            <a:r>
              <a:rPr lang="en-US" dirty="0" err="1" smtClean="0"/>
              <a:t>Facebook</a:t>
            </a:r>
            <a:r>
              <a:rPr lang="en-US" dirty="0" smtClean="0"/>
              <a:t>, Google, and so many more rely on the advantages of C++.</a:t>
            </a:r>
          </a:p>
          <a:p>
            <a:r>
              <a:rPr lang="en-US" dirty="0" smtClean="0"/>
              <a:t>C++ forms the base for programmers to learn about object-oriented programming in a simpler and thorough manner.</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Features Of C++</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Static Type System: </a:t>
            </a:r>
            <a:r>
              <a:rPr lang="en-US" dirty="0" smtClean="0"/>
              <a:t>A C++ is a compiler-based language. It means that before executing or running the code, we need to use a compiler that makes it understandable to the computer.</a:t>
            </a:r>
          </a:p>
          <a:p>
            <a:r>
              <a:rPr lang="en-US" b="1" dirty="0" smtClean="0"/>
              <a:t>Fast and Powerful: </a:t>
            </a:r>
            <a:r>
              <a:rPr lang="en-US" dirty="0" smtClean="0"/>
              <a:t>As C++ is a compiler-based language, it enhances and makes the execution of the code faster.</a:t>
            </a:r>
            <a:br>
              <a:rPr lang="en-US" dirty="0" smtClean="0"/>
            </a:br>
            <a:r>
              <a:rPr lang="en-US" dirty="0" smtClean="0"/>
              <a:t>Plus, with an extensive assortment of functions and data types, etc, it makes the language powerful and a sure choice for programmers.</a:t>
            </a:r>
          </a:p>
          <a:p>
            <a:r>
              <a:rPr lang="en-US" b="1" dirty="0" smtClean="0"/>
              <a:t>Pointers: </a:t>
            </a:r>
            <a:r>
              <a:rPr lang="en-US" dirty="0" smtClean="0"/>
              <a:t>A point in the C++ language holds the address of a particular object. It is a feature that allows programmers to use pointers for interacting with the functions, arrays, memory and structures with less code and rapidly.</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TotalTime>
  <Words>376</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Difference between C and C++ </vt:lpstr>
      <vt:lpstr>Difference between C and C++ </vt:lpstr>
      <vt:lpstr>Slide 3</vt:lpstr>
      <vt:lpstr>What is C? </vt:lpstr>
      <vt:lpstr>Key Features of C </vt:lpstr>
      <vt:lpstr>Slide 6</vt:lpstr>
      <vt:lpstr>Slide 7</vt:lpstr>
      <vt:lpstr>Slide 8</vt:lpstr>
      <vt:lpstr>Key Features Of C++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C and C++</dc:title>
  <dc:creator>STUDENT</dc:creator>
  <cp:lastModifiedBy>STUDENT</cp:lastModifiedBy>
  <cp:revision>2</cp:revision>
  <dcterms:created xsi:type="dcterms:W3CDTF">2022-02-08T09:47:43Z</dcterms:created>
  <dcterms:modified xsi:type="dcterms:W3CDTF">2022-02-08T10:05:16Z</dcterms:modified>
</cp:coreProperties>
</file>