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99C-C9D6-4A84-B5AD-A8F30A6C16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D49-6D7A-4B71-A048-D28C7A9541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99C-C9D6-4A84-B5AD-A8F30A6C16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D49-6D7A-4B71-A048-D28C7A954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99C-C9D6-4A84-B5AD-A8F30A6C16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D49-6D7A-4B71-A048-D28C7A954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99C-C9D6-4A84-B5AD-A8F30A6C16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D49-6D7A-4B71-A048-D28C7A954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99C-C9D6-4A84-B5AD-A8F30A6C16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D7CFD49-6D7A-4B71-A048-D28C7A9541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99C-C9D6-4A84-B5AD-A8F30A6C16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D49-6D7A-4B71-A048-D28C7A954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99C-C9D6-4A84-B5AD-A8F30A6C16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D49-6D7A-4B71-A048-D28C7A954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99C-C9D6-4A84-B5AD-A8F30A6C16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D49-6D7A-4B71-A048-D28C7A954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99C-C9D6-4A84-B5AD-A8F30A6C16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D49-6D7A-4B71-A048-D28C7A954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99C-C9D6-4A84-B5AD-A8F30A6C16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D49-6D7A-4B71-A048-D28C7A954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899C-C9D6-4A84-B5AD-A8F30A6C16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FD49-6D7A-4B71-A048-D28C7A954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447899C-C9D6-4A84-B5AD-A8F30A6C16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D7CFD49-6D7A-4B71-A048-D28C7A9541B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exception-handling-c/" TargetMode="External"/><Relationship Id="rId4" Type="http://schemas.openxmlformats.org/officeDocument/2006/relationships/hyperlink" Target="https://www.geeksforgeeks.org/object-oriented-programming-in-cp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ukri.com/learning/what-is-programming-st619" TargetMode="External"/><Relationship Id="rId2" Type="http://schemas.openxmlformats.org/officeDocument/2006/relationships/hyperlink" Target="https://www.naukri.com/learning/what-is-c-programming-st619-tg143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/>
              <a:t>Difference between C and C++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4282" y="1714488"/>
            <a:ext cx="8715436" cy="4572032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b="1" dirty="0"/>
              <a:t>Similarities between </a:t>
            </a:r>
            <a:r>
              <a:rPr lang="en-US" b="1" u="sng" dirty="0">
                <a:hlinkClick r:id="rId2"/>
              </a:rPr>
              <a:t>C</a:t>
            </a:r>
            <a:r>
              <a:rPr lang="en-US" b="1" dirty="0"/>
              <a:t> and </a:t>
            </a:r>
            <a:r>
              <a:rPr lang="en-US" b="1" u="sng" dirty="0">
                <a:hlinkClick r:id="rId3"/>
              </a:rPr>
              <a:t>C++</a:t>
            </a:r>
            <a:r>
              <a:rPr lang="en-US" b="1" dirty="0"/>
              <a:t> are: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sz="4000" dirty="0">
                <a:solidFill>
                  <a:schemeClr val="tx1"/>
                </a:solidFill>
              </a:rPr>
              <a:t>Both the languages have a similar syntax.</a:t>
            </a:r>
          </a:p>
          <a:p>
            <a:pPr fontAlgn="base"/>
            <a:r>
              <a:rPr lang="en-US" sz="4000" dirty="0">
                <a:solidFill>
                  <a:schemeClr val="tx1"/>
                </a:solidFill>
              </a:rPr>
              <a:t>Code structure of both the languages are same.</a:t>
            </a:r>
          </a:p>
          <a:p>
            <a:pPr fontAlgn="base"/>
            <a:r>
              <a:rPr lang="en-US" sz="4000" dirty="0">
                <a:solidFill>
                  <a:schemeClr val="tx1"/>
                </a:solidFill>
              </a:rPr>
              <a:t>The compilation of both the languages is similar.</a:t>
            </a:r>
          </a:p>
          <a:p>
            <a:pPr fontAlgn="base"/>
            <a:r>
              <a:rPr lang="en-US" sz="4000" dirty="0">
                <a:solidFill>
                  <a:schemeClr val="tx1"/>
                </a:solidFill>
              </a:rPr>
              <a:t>They share the same basic syntax. Nearly all of C’s operators and keywords are also present in C++ and do the same thing.</a:t>
            </a:r>
          </a:p>
          <a:p>
            <a:pPr fontAlgn="base"/>
            <a:r>
              <a:rPr lang="en-US" sz="4000" dirty="0">
                <a:solidFill>
                  <a:schemeClr val="tx1"/>
                </a:solidFill>
              </a:rPr>
              <a:t>C++ has a slightly extended grammar than C, but the basic grammar is the same.</a:t>
            </a:r>
          </a:p>
          <a:p>
            <a:pPr fontAlgn="base"/>
            <a:r>
              <a:rPr lang="en-US" sz="4000" dirty="0">
                <a:solidFill>
                  <a:schemeClr val="tx1"/>
                </a:solidFill>
              </a:rPr>
              <a:t>Basic memory model of both is very close to the hardware.</a:t>
            </a:r>
          </a:p>
          <a:p>
            <a:pPr fontAlgn="base"/>
            <a:r>
              <a:rPr lang="en-US" sz="4000" dirty="0">
                <a:solidFill>
                  <a:schemeClr val="tx1"/>
                </a:solidFill>
              </a:rPr>
              <a:t>Same notions of stack, heap, file-scope and static variables are present in both the languages</a:t>
            </a:r>
            <a:r>
              <a:rPr lang="en-US" sz="4000" dirty="0"/>
              <a:t>.</a:t>
            </a:r>
          </a:p>
          <a:p>
            <a:pPr fontAlgn="base"/>
            <a:r>
              <a:rPr lang="en-US" dirty="0"/>
              <a:t> 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similarities in C and C++ programming languages are:</a:t>
            </a:r>
          </a:p>
          <a:p>
            <a:r>
              <a:rPr lang="en-US" dirty="0" smtClean="0"/>
              <a:t>Both have a similar syntax.</a:t>
            </a:r>
          </a:p>
          <a:p>
            <a:r>
              <a:rPr lang="en-US" dirty="0" smtClean="0"/>
              <a:t>Their compilation is similar.</a:t>
            </a:r>
          </a:p>
          <a:p>
            <a:r>
              <a:rPr lang="en-US" dirty="0" smtClean="0"/>
              <a:t>Both languages follow the same concept of a stack, heap, and static variable.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Differences between </a:t>
            </a:r>
            <a:r>
              <a:rPr lang="en-US" b="1" u="sng" dirty="0" smtClean="0">
                <a:hlinkClick r:id="rId2"/>
              </a:rPr>
              <a:t>C</a:t>
            </a:r>
            <a:r>
              <a:rPr lang="en-US" b="1" dirty="0" smtClean="0"/>
              <a:t> and </a:t>
            </a:r>
            <a:r>
              <a:rPr lang="en-US" b="1" u="sng" dirty="0" smtClean="0">
                <a:hlinkClick r:id="rId3"/>
              </a:rPr>
              <a:t>C++</a:t>
            </a:r>
            <a:r>
              <a:rPr lang="en-US" b="1" dirty="0" smtClean="0"/>
              <a:t> are: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C++ can be said a superset of C. Major added features in C++ are </a:t>
            </a:r>
            <a:r>
              <a:rPr lang="en-US" u="sng" dirty="0" smtClean="0">
                <a:hlinkClick r:id="rId4"/>
              </a:rPr>
              <a:t>Object-Oriented Programming</a:t>
            </a:r>
            <a:r>
              <a:rPr lang="en-US" dirty="0" smtClean="0"/>
              <a:t>, </a:t>
            </a:r>
            <a:r>
              <a:rPr lang="en-US" u="sng" dirty="0" smtClean="0">
                <a:hlinkClick r:id="rId5"/>
              </a:rPr>
              <a:t>Exception Handling</a:t>
            </a:r>
            <a:r>
              <a:rPr lang="en-US" dirty="0" smtClean="0"/>
              <a:t> and rich C++ Library. </a:t>
            </a:r>
          </a:p>
          <a:p>
            <a:pPr fontAlgn="base"/>
            <a:r>
              <a:rPr lang="en-US" dirty="0" smtClean="0"/>
              <a:t>Below is the table of differences between C and C++: 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 Programming Language?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u="sng" dirty="0" smtClean="0">
                <a:hlinkClick r:id="rId2"/>
              </a:rPr>
              <a:t>C programming</a:t>
            </a:r>
            <a:r>
              <a:rPr lang="en-US" dirty="0" smtClean="0"/>
              <a:t> is a structural or procedural-oriented programming language. It was developed by Dennis Ritchie at Bell Laboratories in 1972. This machine-independent language was developed for making utilities capable to run on the Unix platform. Today, it is widely used in a variety of applications.</a:t>
            </a:r>
          </a:p>
          <a:p>
            <a:r>
              <a:rPr lang="en-US" dirty="0" smtClean="0"/>
              <a:t>C is considered a middle-level </a:t>
            </a:r>
            <a:r>
              <a:rPr lang="en-US" u="sng" dirty="0" smtClean="0">
                <a:hlinkClick r:id="rId3"/>
              </a:rPr>
              <a:t>programming language</a:t>
            </a:r>
            <a:r>
              <a:rPr lang="en-US" dirty="0" smtClean="0"/>
              <a:t> because it has the features of low-level language as well as high-level Language. It is one of the foundational languages for beginners or new programmers as it forms the base for other programming languages.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 and C++ are programming languages that are used for developing applications, games, database systems, operating systems, and more. While both C and C++ may sound similar, their features and usage are different. C is a procedural programming language and does not support objects and classes. C++ is an enhanced version of C programming with object-oriented programming support. In this blog, we will discuss what are C and C++ programming languages and their similarities. We will also understand the </a:t>
            </a:r>
            <a:r>
              <a:rPr lang="en-US" b="1" i="1" dirty="0" smtClean="0"/>
              <a:t>difference between C and C++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C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</a:t>
            </a:r>
            <a:r>
              <a:rPr lang="en-US" dirty="0" smtClean="0"/>
              <a:t>not support Object-Oriented Programming (OOP) features such as Polymorphism, Inheritance, and Encapsulation</a:t>
            </a:r>
          </a:p>
          <a:p>
            <a:r>
              <a:rPr lang="en-US" dirty="0" smtClean="0"/>
              <a:t>Inefficient Memory Management</a:t>
            </a:r>
          </a:p>
          <a:p>
            <a:r>
              <a:rPr lang="en-US" dirty="0" smtClean="0"/>
              <a:t>Does not allow Run Time Type Checking</a:t>
            </a:r>
          </a:p>
          <a:p>
            <a:r>
              <a:rPr lang="en-US" dirty="0" smtClean="0"/>
              <a:t>No support for Namespace</a:t>
            </a:r>
          </a:p>
          <a:p>
            <a:r>
              <a:rPr lang="en-US" dirty="0" smtClean="0"/>
              <a:t>Lacks Exception Handling</a:t>
            </a:r>
          </a:p>
          <a:p>
            <a:r>
              <a:rPr lang="en-US" dirty="0" smtClean="0"/>
              <a:t>Does not support the concept of constructors and destructors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is C++ Programming Language?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++ is a high-level computer programming language that was created in the early 1980s by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r>
              <a:rPr lang="en-US" dirty="0" smtClean="0"/>
              <a:t> of Bell Laboratories. It is an extension of the traditional C language with added support for object-oriented programming and other capabilities.</a:t>
            </a:r>
          </a:p>
          <a:p>
            <a:r>
              <a:rPr lang="en-US" dirty="0" smtClean="0"/>
              <a:t>C++ is close to low-level languages and is considered one of the fastest programming languages. It provides complete control over memory allocation and management. C++ is used to develop complex and high-performance applications. C++ is close to C# and Java, making it easier for programmers to switch to learn and work with these languages.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Features of C++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Object-Oriented</a:t>
            </a:r>
            <a:endParaRPr lang="en-US" dirty="0" smtClean="0"/>
          </a:p>
          <a:p>
            <a:r>
              <a:rPr lang="en-US" dirty="0" smtClean="0"/>
              <a:t>General-Purpose Programming Language, supports features such as Polymorphism, Inheritance, and Encapsulation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Portable or Machine Independent (but Platform Dependent)</a:t>
            </a:r>
          </a:p>
          <a:p>
            <a:r>
              <a:rPr lang="en-US" dirty="0" smtClean="0"/>
              <a:t>Rich Library</a:t>
            </a:r>
          </a:p>
          <a:p>
            <a:r>
              <a:rPr lang="en-US" dirty="0" smtClean="0"/>
              <a:t>Fast Execution Speed</a:t>
            </a:r>
          </a:p>
          <a:p>
            <a:r>
              <a:rPr lang="en-US" dirty="0" smtClean="0"/>
              <a:t>Compiled Language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</a:p>
          <a:p>
            <a:r>
              <a:rPr lang="en-US" dirty="0" smtClean="0"/>
              <a:t>GUIs</a:t>
            </a:r>
          </a:p>
          <a:p>
            <a:r>
              <a:rPr lang="en-US" dirty="0" smtClean="0"/>
              <a:t>Games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Database Engines</a:t>
            </a:r>
          </a:p>
          <a:p>
            <a:r>
              <a:rPr lang="en-US" dirty="0" smtClean="0"/>
              <a:t>Cloud/Distributed Systems</a:t>
            </a:r>
          </a:p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Enterprise Software</a:t>
            </a:r>
          </a:p>
          <a:p>
            <a:r>
              <a:rPr lang="en-US" dirty="0" smtClean="0"/>
              <a:t>Libraries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Garbage Collection</a:t>
            </a:r>
          </a:p>
          <a:p>
            <a:r>
              <a:rPr lang="en-US" dirty="0" smtClean="0"/>
              <a:t>Not very secure because of pointers, global variables, etc.</a:t>
            </a:r>
          </a:p>
          <a:p>
            <a:r>
              <a:rPr lang="en-US" dirty="0" smtClean="0"/>
              <a:t>Less Flexible</a:t>
            </a:r>
          </a:p>
          <a:p>
            <a:r>
              <a:rPr lang="en-US" dirty="0" smtClean="0"/>
              <a:t>Complex</a:t>
            </a:r>
          </a:p>
          <a:p>
            <a:r>
              <a:rPr lang="en-US" dirty="0" smtClean="0"/>
              <a:t>Lacks support for built-in threads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</TotalTime>
  <Words>378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Difference between C and C++ </vt:lpstr>
      <vt:lpstr>Slide 2</vt:lpstr>
      <vt:lpstr>What is C Programming Language? </vt:lpstr>
      <vt:lpstr>Slide 4</vt:lpstr>
      <vt:lpstr>Disadvantages of C Programming </vt:lpstr>
      <vt:lpstr>What is C++ Programming Language? </vt:lpstr>
      <vt:lpstr> Features of C++ 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C and C++</dc:title>
  <dc:creator>STUDENT</dc:creator>
  <cp:lastModifiedBy>STUDENT</cp:lastModifiedBy>
  <cp:revision>2</cp:revision>
  <dcterms:created xsi:type="dcterms:W3CDTF">2022-02-08T09:31:08Z</dcterms:created>
  <dcterms:modified xsi:type="dcterms:W3CDTF">2022-02-08T09:41:24Z</dcterms:modified>
</cp:coreProperties>
</file>