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G</a:t>
            </a:r>
            <a:r>
              <a:rPr altLang="en-GB" dirty="0" sz="2400" lang="en-US"/>
              <a:t>O</a:t>
            </a:r>
            <a:r>
              <a:rPr altLang="en-GB" dirty="0" sz="2400" lang="en-US"/>
              <a:t>K</a:t>
            </a:r>
            <a:r>
              <a:rPr altLang="en-GB" dirty="0" sz="2400" lang="en-US"/>
              <a:t>U</a:t>
            </a:r>
            <a:r>
              <a:rPr altLang="en-GB" dirty="0" sz="2400" lang="en-US"/>
              <a:t>L</a:t>
            </a:r>
            <a:r>
              <a:rPr altLang="en-GB" dirty="0" sz="2400" lang="en-US"/>
              <a:t>.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,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/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TextBox 8"/>
          <p:cNvSpPr txBox="1"/>
          <p:nvPr/>
        </p:nvSpPr>
        <p:spPr>
          <a:xfrm>
            <a:off x="2526030" y="1293748"/>
            <a:ext cx="8534018" cy="2186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Improved Perceived Loading Speed: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 a blurred preview immediately instead of waiting for the full image to load, reducing perceived wait time.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2526030" y="3882389"/>
            <a:ext cx="690608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Screenshots
1. Initial Page Load:
Shows images as low-resolution, blurred placeholders.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 rot="21580790">
            <a:off x="231626" y="2227371"/>
            <a:ext cx="937420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 rot="1222082">
            <a:off x="3810000" y="4298949"/>
            <a:ext cx="1239652" cy="52059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1309687" y="-2540"/>
            <a:ext cx="11210758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4" name=""/>
          <p:cNvSpPr txBox="1"/>
          <p:nvPr/>
        </p:nvSpPr>
        <p:spPr>
          <a:xfrm rot="21600000" flipH="1">
            <a:off x="2886047" y="2066289"/>
            <a:ext cx="11562514" cy="1958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B</a:t>
            </a:r>
            <a:r>
              <a:rPr b="1" sz="4800" lang="en-US">
                <a:solidFill>
                  <a:srgbClr val="000000"/>
                </a:solidFill>
              </a:rPr>
              <a:t>L</a:t>
            </a:r>
            <a:r>
              <a:rPr b="1" sz="4800" lang="en-US">
                <a:solidFill>
                  <a:srgbClr val="000000"/>
                </a:solidFill>
              </a:rPr>
              <a:t>U</a:t>
            </a:r>
            <a:r>
              <a:rPr b="1" sz="4800" lang="en-US">
                <a:solidFill>
                  <a:srgbClr val="000000"/>
                </a:solidFill>
              </a:rPr>
              <a:t>R</a:t>
            </a:r>
            <a:r>
              <a:rPr b="1" sz="4800" lang="en-US">
                <a:solidFill>
                  <a:srgbClr val="000000"/>
                </a:solidFill>
              </a:rPr>
              <a:t>R</a:t>
            </a:r>
            <a:r>
              <a:rPr b="1" sz="4800" lang="en-US">
                <a:solidFill>
                  <a:srgbClr val="000000"/>
                </a:solidFill>
              </a:rPr>
              <a:t>Y</a:t>
            </a:r>
            <a:r>
              <a:rPr b="1" sz="4800" lang="en-US">
                <a:solidFill>
                  <a:srgbClr val="000000"/>
                </a:solidFill>
              </a:rPr>
              <a:t> </a:t>
            </a:r>
            <a:r>
              <a:rPr b="1" sz="4800" lang="en-US">
                <a:solidFill>
                  <a:srgbClr val="000000"/>
                </a:solidFill>
              </a:rPr>
              <a:t>LOADING </a:t>
            </a:r>
            <a:endParaRPr b="1" sz="5400" lang="en-US">
              <a:solidFill>
                <a:srgbClr val="000000"/>
              </a:solidFill>
            </a:endParaRPr>
          </a:p>
          <a:p>
            <a:endParaRPr b="1" sz="4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1140776" y="447675"/>
            <a:ext cx="36963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7988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 rot="21600000">
            <a:off x="132436" y="868680"/>
            <a:ext cx="8882786" cy="512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301448" y="954405"/>
            <a:ext cx="9142588" cy="973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0" y="891793"/>
            <a:ext cx="9421379" cy="10988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 rot="10952234">
            <a:off x="14964642" y="-25191720"/>
            <a:ext cx="5957454" cy="54422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sz="2800" lang="en-US">
                <a:solidFill>
                  <a:srgbClr val="000000"/>
                </a:solidFill>
              </a:rPr>
              <a:t>Here’s a detailed breakdown of tools and techniques for implementing a “Blurry Loading” project: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Tools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HTML &amp; CSS – For structuring the page and styling images and placeholders.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JavaScript / TypeScript – To handle image loading events and transition from blurry to full-resolution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Image Editing Tools – Tools like Photoshop, GIMP, or online compressors to generate low-resolution blurred versions of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Frontend Frameworks (Optional) – React, Vue, or Angular for building dynamic components.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Browser Developer Tools – To debug and optimize loading performance.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Techniques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Low-Quality Image Placeholder (LQIP) – Load a small, blurred version of an image first, then replace it with the high-resolution image.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Progressive Image Loading – Use images that load progressively in layers, improving perceived speed.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CSS Blur Filter – Apply a CSS blur effect on the placeholder image and gradually remove it when the main image loads.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Lazy Loading – Load images only when they are about to appear in the user’s viewport to save bandwidth.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Transition Effects – Smoothly transition from blurred to sharp images using CSS opacity or filter transitions.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If you want, I can also create a diagram showing how blurry loading works for easier understanding. Do you want me to do that?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sp>
        <p:nvSpPr>
          <p:cNvPr id="1048666" name=""/>
          <p:cNvSpPr txBox="1"/>
          <p:nvPr/>
        </p:nvSpPr>
        <p:spPr>
          <a:xfrm rot="5400000">
            <a:off x="2695573" y="1067434"/>
            <a:ext cx="3670818" cy="164363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2663416" y="1326196"/>
            <a:ext cx="884113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
1. HTML &amp; CSS – For structuring the page and styling images and placeholders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2728911" y="3100387"/>
            <a:ext cx="87139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Techniques
1. Low-Quality Image Placeholder (LQIP) – Load a small, blurred version of an image first, then replace it with the high-resolution image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>
            <a:off x="0" y="982341"/>
            <a:ext cx="1033301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Portfolio Design Principles
1. Clean and Minimalist: Avoid clutter; let your work stand out.
2. Consistent Theme: Use consistent colors, fonts, and styling throughout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499793">
            <a:off x="-306473" y="4674231"/>
            <a:ext cx="1040817" cy="16436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13934" y="4208244"/>
            <a:ext cx="1102916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Layout
1. 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7" name=""/>
          <p:cNvSpPr txBox="1"/>
          <p:nvPr/>
        </p:nvSpPr>
        <p:spPr>
          <a:xfrm>
            <a:off x="0" y="1109345"/>
            <a:ext cx="1116139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
1. Low-Resolution Placeholder:
Displays a small, blurry version of the image while the high-resolution version loads.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0" y="3715385"/>
            <a:ext cx="1024793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Functionality
1. Preload Placeholder:
Load a low-quality blurred image immediately to reduce perceived wait time.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2025-09-01T07:03:36Z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476933ece2b5484c9346838cf32150bd</vt:lpwstr>
  </property>
</Properties>
</file>