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  <p:sldMasterId id="2147483678" r:id="rId2"/>
  </p:sldMasterIdLst>
  <p:notesMasterIdLst>
    <p:notesMasterId r:id="rId7"/>
  </p:notesMasterIdLst>
  <p:sldIdLst>
    <p:sldId id="256" r:id="rId3"/>
    <p:sldId id="304" r:id="rId4"/>
    <p:sldId id="262" r:id="rId5"/>
    <p:sldId id="305" r:id="rId6"/>
  </p:sldIdLst>
  <p:sldSz cx="9144000" cy="5143500" type="screen16x9"/>
  <p:notesSz cx="17348200" cy="9753600"/>
  <p:custDataLst>
    <p:tags r:id="rId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DE56B8-10F7-4262-B738-024BEE8E22C9}">
  <a:tblStyle styleId="{EADE56B8-10F7-4262-B738-024BEE8E22C9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FADBB83-3593-4EEE-BD91-A81C57BDA96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84" y="7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894760" y="731500"/>
            <a:ext cx="115605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551" cy="4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36898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c68a978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c68a97855_0_3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22900" y="731838"/>
            <a:ext cx="6503988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76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4c68a9785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4c68a97855_0_3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obj">
  <p:cSld name="OBJECT">
    <p:bg>
      <p:bgPr>
        <a:solidFill>
          <a:srgbClr val="43434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 i="0">
                <a:solidFill>
                  <a:srgbClr val="FFC39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5B09-9275-481F-9230-DAAC5CA1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1DD9A-0F72-4D5D-9C9B-87256E39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872BF-E2AF-4291-884B-646AE9D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45A7B-C604-4CBD-8676-38A87CE3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91E9B-D809-4BC3-9AB9-0991EA2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C728-AFC5-43F6-9AF5-E1D67C46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7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ECF9-89D6-4778-BE19-20B91CA9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F963D-D467-4F2F-B83D-40C3A6E3A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88100-7CBF-460E-ACCA-E5E45A318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ABD7A-5D18-4F87-BDCC-27B10980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59BDD-EACB-4C3B-89D4-9D67D48C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350C1-D78C-4344-A15B-D0104A35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C728-AFC5-43F6-9AF5-E1D67C46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957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0D72-3580-4891-AD92-987340A9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57663-38F4-440E-807A-A0F49A76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FDC0B-AB97-4881-A4D7-F17D5692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9ACB5-A4C9-4D4D-BA2C-136FF174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65DD6-DC4A-43E7-A2AB-F735F410E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27B2AA-0C24-4074-97DD-F4584EAE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5D62A-4A9B-4778-89E9-71CD356F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DA6C32-98AF-4179-B5C3-82D7A7E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C728-AFC5-43F6-9AF5-E1D67C46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9259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E9B79-A8C5-4EAB-BD5B-C0A041F2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7B4B7-A093-4199-AC05-8472ED9D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2F322-8217-4BAA-A616-2A8F293E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42BC1-3038-4A08-9607-1AC25F06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C728-AFC5-43F6-9AF5-E1D67C46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424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78201-A6D8-47C0-9CF9-DBB1DDE5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355F0-7A48-440B-9FA4-0D41AAF9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D1708-49DC-4B8D-903A-E5D88268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C728-AFC5-43F6-9AF5-E1D67C46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718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A640-4893-453C-A886-0160B27C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228A-DBAB-45D4-AF4A-463AF2EC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718B4-C0AD-4223-B2FF-1F8924E1E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5ED1F-2ADF-4D13-87BE-BC5F8B6F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518EB-86C2-4308-912B-DBDC9A55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35FD7-4B18-47CA-96EE-C961E9B6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C728-AFC5-43F6-9AF5-E1D67C46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9191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FADB-2F8F-4AEE-A5F6-43F96052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3B05C-A4AC-4500-BA1A-69E82D0EE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D5F0F-7EED-4B7A-8A32-4EE33D91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99E7A-ED2A-4BCB-8581-0DA6C12C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81423-2019-4B52-822D-100E6D89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5D702-FCDC-421C-9EFC-302C8DA4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C728-AFC5-43F6-9AF5-E1D67C46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8914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2496-DD39-49C8-BB97-8A448D55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C1EB8-E96C-4569-86EE-FCAA67F31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F5774-E23B-46DF-BB52-0F14076C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96FC6-EF3F-4429-AFAB-8CD81BAB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2FA3C-62AB-4AFC-AF99-99EFD3F2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C728-AFC5-43F6-9AF5-E1D67C46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8057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315F31-4871-431B-834C-A6BDC539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21BBE-C73E-4EF7-BB24-A9FA2A462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3741F-EAAE-4162-8BBF-3B4F5DB9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AFC50-F884-445B-9E61-E5A2CAD0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8FF67-DD84-4A58-89BE-EA505384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C728-AFC5-43F6-9AF5-E1D67C46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795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EXT">
  <p:cSld name="Title Slide">
    <p:bg>
      <p:bgPr>
        <a:solidFill>
          <a:srgbClr val="FFC39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703500" y="1403875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sz="33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703500" y="2579800"/>
            <a:ext cx="3561000" cy="144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bg>
      <p:bgPr>
        <a:solidFill>
          <a:srgbClr val="FFC39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">
    <p:bg>
      <p:bgPr>
        <a:solidFill>
          <a:srgbClr val="434343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1">
  <p:cSld name="CUSTOM_12_3"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B7AB7C-5EA2-4CB4-947A-4A297AD28C4C}"/>
              </a:ext>
            </a:extLst>
          </p:cNvPr>
          <p:cNvSpPr/>
          <p:nvPr userDrawn="1"/>
        </p:nvSpPr>
        <p:spPr>
          <a:xfrm>
            <a:off x="0" y="3817354"/>
            <a:ext cx="9144000" cy="132614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6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5B09-9275-481F-9230-DAAC5CA1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1DD9A-0F72-4D5D-9C9B-87256E39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872BF-E2AF-4291-884B-646AE9D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45A7B-C604-4CBD-8676-38A87CE3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91E9B-D809-4BC3-9AB9-0991EA2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C728-AFC5-43F6-9AF5-E1D67C46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7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7EC5-6D81-4A7B-A5D3-1F072E346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A8A3-41E5-4748-847B-7483CBB34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8B941-6824-4C05-9F28-0E4F7C49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E1036-D24C-4B09-B7A4-2568F5E4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83DEF-D4F2-40E6-A414-61F0C2C6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C728-AFC5-43F6-9AF5-E1D67C46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924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297F-13FD-4737-B985-83CA9863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FCDA-226F-43E0-9021-B16CC2E6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54FF1-2DEA-47ED-8EC2-42F0FD9A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17FE0-E622-4335-A589-48B5E970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E4BAD-2472-4715-8D98-4D262BBE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C728-AFC5-43F6-9AF5-E1D67C46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8049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330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70" r:id="rId3"/>
    <p:sldLayoutId id="2147483671" r:id="rId4"/>
    <p:sldLayoutId id="2147483672" r:id="rId5"/>
    <p:sldLayoutId id="2147483676" r:id="rId6"/>
    <p:sldLayoutId id="2147483677" r:id="rId7"/>
  </p:sldLayoutIdLst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16376-0473-4C1B-B6EC-33DDB5A5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B121D-5C03-483D-BBBF-63E7E3DD9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57886-FA3E-46D7-99D3-C81CDDE23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49D82-6253-4D71-BD62-972315CC1FC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D4242-F4C5-4247-8D80-33E4B3878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A0FAE-A205-4A6D-8EA2-A9DD5C44F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2C728-AFC5-43F6-9AF5-E1D67C46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0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how.com/relay.php?pid=9463745&amp;url=https%3A%2F%2Fcorporate.thinkexam.com%2Fremote-proctor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wershow.com/view0/9067c1-ZTk3O/How_to_conduct_Online_Proctored_Exams/?p=ppt-tr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>
            <a:spLocks noGrp="1"/>
          </p:cNvSpPr>
          <p:nvPr>
            <p:ph type="title"/>
          </p:nvPr>
        </p:nvSpPr>
        <p:spPr>
          <a:xfrm>
            <a:off x="4267200" y="1771568"/>
            <a:ext cx="4191000" cy="169480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4800" dirty="0"/>
              <a:t>How to conduct </a:t>
            </a:r>
            <a:r>
              <a:rPr lang="en-US" sz="4800" dirty="0">
                <a:solidFill>
                  <a:schemeClr val="tx2"/>
                </a:solidFill>
              </a:rPr>
              <a:t>Online Proctored Exams?</a:t>
            </a:r>
            <a:endParaRPr sz="4800" dirty="0">
              <a:solidFill>
                <a:schemeClr val="tx2"/>
              </a:solidFill>
            </a:endParaRPr>
          </a:p>
        </p:txBody>
      </p:sp>
      <p:sp>
        <p:nvSpPr>
          <p:cNvPr id="122" name="Google Shape;122;p29"/>
          <p:cNvSpPr txBox="1">
            <a:spLocks noGrp="1"/>
          </p:cNvSpPr>
          <p:nvPr>
            <p:ph type="subTitle" idx="1"/>
          </p:nvPr>
        </p:nvSpPr>
        <p:spPr>
          <a:xfrm>
            <a:off x="4267200" y="3637444"/>
            <a:ext cx="4038600" cy="3879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C39F"/>
                </a:solidFill>
                <a:latin typeface="+mj-lt"/>
                <a:ea typeface="Advent Pro"/>
                <a:cs typeface="Advent Pro"/>
                <a:sym typeface="Advent Pro"/>
              </a:rPr>
              <a:t>Conduct Remote Proctoring Solutions from anywhere, anytime</a:t>
            </a:r>
            <a:endParaRPr sz="1100" dirty="0">
              <a:solidFill>
                <a:srgbClr val="FFC39F"/>
              </a:solidFill>
              <a:latin typeface="+mj-lt"/>
              <a:ea typeface="Advent Pro"/>
              <a:cs typeface="Advent Pro"/>
              <a:sym typeface="Advent Pro"/>
            </a:endParaRPr>
          </a:p>
        </p:txBody>
      </p: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772B6D45-DB4F-459D-88BD-A0B1B1D2BBC8}"/>
              </a:ext>
            </a:extLst>
          </p:cNvPr>
          <p:cNvGrpSpPr/>
          <p:nvPr/>
        </p:nvGrpSpPr>
        <p:grpSpPr>
          <a:xfrm>
            <a:off x="-304800" y="1303383"/>
            <a:ext cx="4797982" cy="3014687"/>
            <a:chOff x="-2368153" y="-373145"/>
            <a:chExt cx="11731250" cy="7371026"/>
          </a:xfrm>
        </p:grpSpPr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3E3AAA1D-1920-4B00-95E0-DBCDA01043B2}"/>
                </a:ext>
              </a:extLst>
            </p:cNvPr>
            <p:cNvSpPr/>
            <p:nvPr/>
          </p:nvSpPr>
          <p:spPr>
            <a:xfrm>
              <a:off x="-2368153" y="5818618"/>
              <a:ext cx="11731250" cy="11792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241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1" name="Freeform: Shape 16">
              <a:extLst>
                <a:ext uri="{FF2B5EF4-FFF2-40B4-BE49-F238E27FC236}">
                  <a16:creationId xmlns:a16="http://schemas.microsoft.com/office/drawing/2014/main" id="{DAAF8B47-26BD-4224-B91A-6A7360FA5C67}"/>
                </a:ext>
              </a:extLst>
            </p:cNvPr>
            <p:cNvSpPr/>
            <p:nvPr/>
          </p:nvSpPr>
          <p:spPr>
            <a:xfrm>
              <a:off x="3839245" y="3789852"/>
              <a:ext cx="667487" cy="2504608"/>
            </a:xfrm>
            <a:custGeom>
              <a:avLst/>
              <a:gdLst>
                <a:gd name="connsiteX0" fmla="*/ 618346 w 667487"/>
                <a:gd name="connsiteY0" fmla="*/ 2503413 h 2504608"/>
                <a:gd name="connsiteX1" fmla="*/ 618346 w 667487"/>
                <a:gd name="connsiteY1" fmla="*/ 2503413 h 2504608"/>
                <a:gd name="connsiteX2" fmla="*/ 665971 w 667487"/>
                <a:gd name="connsiteY2" fmla="*/ 2429118 h 2504608"/>
                <a:gd name="connsiteX3" fmla="*/ 187816 w 667487"/>
                <a:gd name="connsiteY3" fmla="*/ 9768 h 2504608"/>
                <a:gd name="connsiteX4" fmla="*/ 174 w 667487"/>
                <a:gd name="connsiteY4" fmla="*/ 69776 h 2504608"/>
                <a:gd name="connsiteX5" fmla="*/ 545004 w 667487"/>
                <a:gd name="connsiteY5" fmla="*/ 2454836 h 2504608"/>
                <a:gd name="connsiteX6" fmla="*/ 618346 w 667487"/>
                <a:gd name="connsiteY6" fmla="*/ 2503413 h 2504608"/>
                <a:gd name="connsiteX7" fmla="*/ 618346 w 667487"/>
                <a:gd name="connsiteY7" fmla="*/ 2503413 h 2504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7487" h="2504608">
                  <a:moveTo>
                    <a:pt x="618346" y="2503413"/>
                  </a:moveTo>
                  <a:lnTo>
                    <a:pt x="618346" y="2503413"/>
                  </a:lnTo>
                  <a:cubicBezTo>
                    <a:pt x="651683" y="2495793"/>
                    <a:pt x="673591" y="2462456"/>
                    <a:pt x="665971" y="2429118"/>
                  </a:cubicBezTo>
                  <a:lnTo>
                    <a:pt x="187816" y="9768"/>
                  </a:lnTo>
                  <a:cubicBezTo>
                    <a:pt x="181149" y="-23569"/>
                    <a:pt x="-6494" y="36438"/>
                    <a:pt x="174" y="69776"/>
                  </a:cubicBezTo>
                  <a:lnTo>
                    <a:pt x="545004" y="2454836"/>
                  </a:lnTo>
                  <a:cubicBezTo>
                    <a:pt x="552624" y="2488173"/>
                    <a:pt x="585008" y="2510081"/>
                    <a:pt x="618346" y="2503413"/>
                  </a:cubicBezTo>
                  <a:lnTo>
                    <a:pt x="618346" y="2503413"/>
                  </a:lnTo>
                  <a:close/>
                </a:path>
              </a:pathLst>
            </a:custGeom>
            <a:gradFill>
              <a:gsLst>
                <a:gs pos="779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156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2" name="Freeform: Shape 17">
              <a:extLst>
                <a:ext uri="{FF2B5EF4-FFF2-40B4-BE49-F238E27FC236}">
                  <a16:creationId xmlns:a16="http://schemas.microsoft.com/office/drawing/2014/main" id="{BEE31288-0FB8-405F-8491-B970B0F16374}"/>
                </a:ext>
              </a:extLst>
            </p:cNvPr>
            <p:cNvSpPr/>
            <p:nvPr/>
          </p:nvSpPr>
          <p:spPr>
            <a:xfrm>
              <a:off x="1735752" y="3846376"/>
              <a:ext cx="847607" cy="2457514"/>
            </a:xfrm>
            <a:custGeom>
              <a:avLst/>
              <a:gdLst>
                <a:gd name="connsiteX0" fmla="*/ 45314 w 847607"/>
                <a:gd name="connsiteY0" fmla="*/ 2455462 h 2457514"/>
                <a:gd name="connsiteX1" fmla="*/ 45314 w 847607"/>
                <a:gd name="connsiteY1" fmla="*/ 2455462 h 2457514"/>
                <a:gd name="connsiteX2" fmla="*/ 2452 w 847607"/>
                <a:gd name="connsiteY2" fmla="*/ 2377357 h 2457514"/>
                <a:gd name="connsiteX3" fmla="*/ 660629 w 847607"/>
                <a:gd name="connsiteY3" fmla="*/ 8489 h 2457514"/>
                <a:gd name="connsiteX4" fmla="*/ 847319 w 847607"/>
                <a:gd name="connsiteY4" fmla="*/ 81832 h 2457514"/>
                <a:gd name="connsiteX5" fmla="*/ 123419 w 847607"/>
                <a:gd name="connsiteY5" fmla="*/ 2412599 h 2457514"/>
                <a:gd name="connsiteX6" fmla="*/ 45314 w 847607"/>
                <a:gd name="connsiteY6" fmla="*/ 2455462 h 2457514"/>
                <a:gd name="connsiteX7" fmla="*/ 45314 w 847607"/>
                <a:gd name="connsiteY7" fmla="*/ 2455462 h 2457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7607" h="2457514">
                  <a:moveTo>
                    <a:pt x="45314" y="2455462"/>
                  </a:moveTo>
                  <a:lnTo>
                    <a:pt x="45314" y="2455462"/>
                  </a:lnTo>
                  <a:cubicBezTo>
                    <a:pt x="11977" y="2445937"/>
                    <a:pt x="-7073" y="2411647"/>
                    <a:pt x="2452" y="2377357"/>
                  </a:cubicBezTo>
                  <a:lnTo>
                    <a:pt x="660629" y="8489"/>
                  </a:lnTo>
                  <a:cubicBezTo>
                    <a:pt x="670154" y="-24848"/>
                    <a:pt x="855892" y="48494"/>
                    <a:pt x="847319" y="81832"/>
                  </a:cubicBezTo>
                  <a:lnTo>
                    <a:pt x="123419" y="2412599"/>
                  </a:lnTo>
                  <a:cubicBezTo>
                    <a:pt x="112942" y="2444985"/>
                    <a:pt x="78652" y="2464035"/>
                    <a:pt x="45314" y="2455462"/>
                  </a:cubicBezTo>
                  <a:lnTo>
                    <a:pt x="45314" y="2455462"/>
                  </a:lnTo>
                  <a:close/>
                </a:path>
              </a:pathLst>
            </a:custGeom>
            <a:gradFill>
              <a:gsLst>
                <a:gs pos="779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156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3" name="Freeform: Shape 10">
              <a:extLst>
                <a:ext uri="{FF2B5EF4-FFF2-40B4-BE49-F238E27FC236}">
                  <a16:creationId xmlns:a16="http://schemas.microsoft.com/office/drawing/2014/main" id="{919EF3CF-AA4D-4588-AAF1-DE40258680EF}"/>
                </a:ext>
              </a:extLst>
            </p:cNvPr>
            <p:cNvSpPr/>
            <p:nvPr/>
          </p:nvSpPr>
          <p:spPr>
            <a:xfrm>
              <a:off x="1667719" y="1131668"/>
              <a:ext cx="2933700" cy="2943225"/>
            </a:xfrm>
            <a:custGeom>
              <a:avLst/>
              <a:gdLst>
                <a:gd name="connsiteX0" fmla="*/ 2933700 w 2933700"/>
                <a:gd name="connsiteY0" fmla="*/ 1471613 h 2943225"/>
                <a:gd name="connsiteX1" fmla="*/ 1466850 w 2933700"/>
                <a:gd name="connsiteY1" fmla="*/ 2943225 h 2943225"/>
                <a:gd name="connsiteX2" fmla="*/ 0 w 2933700"/>
                <a:gd name="connsiteY2" fmla="*/ 1471613 h 2943225"/>
                <a:gd name="connsiteX3" fmla="*/ 1467803 w 2933700"/>
                <a:gd name="connsiteY3" fmla="*/ 0 h 2943225"/>
                <a:gd name="connsiteX4" fmla="*/ 2933700 w 2933700"/>
                <a:gd name="connsiteY4" fmla="*/ 1471613 h 2943225"/>
                <a:gd name="connsiteX5" fmla="*/ 2933700 w 2933700"/>
                <a:gd name="connsiteY5" fmla="*/ 1471613 h 29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33700" h="2943225">
                  <a:moveTo>
                    <a:pt x="2933700" y="1471613"/>
                  </a:moveTo>
                  <a:cubicBezTo>
                    <a:pt x="2933700" y="2284095"/>
                    <a:pt x="2277428" y="2943225"/>
                    <a:pt x="1466850" y="2943225"/>
                  </a:cubicBezTo>
                  <a:cubicBezTo>
                    <a:pt x="656273" y="2943225"/>
                    <a:pt x="0" y="2284095"/>
                    <a:pt x="0" y="1471613"/>
                  </a:cubicBezTo>
                  <a:cubicBezTo>
                    <a:pt x="0" y="659130"/>
                    <a:pt x="657225" y="0"/>
                    <a:pt x="1467803" y="0"/>
                  </a:cubicBezTo>
                  <a:cubicBezTo>
                    <a:pt x="2278380" y="0"/>
                    <a:pt x="2933700" y="659130"/>
                    <a:pt x="2933700" y="1471613"/>
                  </a:cubicBezTo>
                  <a:lnTo>
                    <a:pt x="2933700" y="14716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11">
              <a:extLst>
                <a:ext uri="{FF2B5EF4-FFF2-40B4-BE49-F238E27FC236}">
                  <a16:creationId xmlns:a16="http://schemas.microsoft.com/office/drawing/2014/main" id="{66474ED5-1959-4161-AF6D-72D648BE4C58}"/>
                </a:ext>
              </a:extLst>
            </p:cNvPr>
            <p:cNvSpPr/>
            <p:nvPr/>
          </p:nvSpPr>
          <p:spPr>
            <a:xfrm>
              <a:off x="3002600" y="115250"/>
              <a:ext cx="732602" cy="1110244"/>
            </a:xfrm>
            <a:custGeom>
              <a:avLst/>
              <a:gdLst>
                <a:gd name="connsiteX0" fmla="*/ 732044 w 732602"/>
                <a:gd name="connsiteY0" fmla="*/ 364363 h 1110244"/>
                <a:gd name="connsiteX1" fmla="*/ 725377 w 732602"/>
                <a:gd name="connsiteY1" fmla="*/ 53848 h 1110244"/>
                <a:gd name="connsiteX2" fmla="*/ 664416 w 732602"/>
                <a:gd name="connsiteY2" fmla="*/ 7176 h 1110244"/>
                <a:gd name="connsiteX3" fmla="*/ 81486 w 732602"/>
                <a:gd name="connsiteY3" fmla="*/ 220536 h 1110244"/>
                <a:gd name="connsiteX4" fmla="*/ 8144 w 732602"/>
                <a:gd name="connsiteY4" fmla="*/ 278638 h 1110244"/>
                <a:gd name="connsiteX5" fmla="*/ 78629 w 732602"/>
                <a:gd name="connsiteY5" fmla="*/ 410083 h 1110244"/>
                <a:gd name="connsiteX6" fmla="*/ 80534 w 732602"/>
                <a:gd name="connsiteY6" fmla="*/ 944436 h 1110244"/>
                <a:gd name="connsiteX7" fmla="*/ 86249 w 732602"/>
                <a:gd name="connsiteY7" fmla="*/ 1015873 h 1110244"/>
                <a:gd name="connsiteX8" fmla="*/ 182452 w 732602"/>
                <a:gd name="connsiteY8" fmla="*/ 1098741 h 1110244"/>
                <a:gd name="connsiteX9" fmla="*/ 322469 w 732602"/>
                <a:gd name="connsiteY9" fmla="*/ 1094931 h 1110244"/>
                <a:gd name="connsiteX10" fmla="*/ 321516 w 732602"/>
                <a:gd name="connsiteY10" fmla="*/ 1092073 h 1110244"/>
                <a:gd name="connsiteX11" fmla="*/ 323421 w 732602"/>
                <a:gd name="connsiteY11" fmla="*/ 1092073 h 1110244"/>
                <a:gd name="connsiteX12" fmla="*/ 459629 w 732602"/>
                <a:gd name="connsiteY12" fmla="*/ 926338 h 1110244"/>
                <a:gd name="connsiteX13" fmla="*/ 456771 w 732602"/>
                <a:gd name="connsiteY13" fmla="*/ 775843 h 1110244"/>
                <a:gd name="connsiteX14" fmla="*/ 511064 w 732602"/>
                <a:gd name="connsiteY14" fmla="*/ 709168 h 1110244"/>
                <a:gd name="connsiteX15" fmla="*/ 709184 w 732602"/>
                <a:gd name="connsiteY15" fmla="*/ 546291 h 1110244"/>
                <a:gd name="connsiteX16" fmla="*/ 732044 w 732602"/>
                <a:gd name="connsiteY16" fmla="*/ 364363 h 111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32602" h="1110244">
                  <a:moveTo>
                    <a:pt x="732044" y="364363"/>
                  </a:moveTo>
                  <a:cubicBezTo>
                    <a:pt x="718709" y="351981"/>
                    <a:pt x="725377" y="143383"/>
                    <a:pt x="725377" y="53848"/>
                  </a:cubicBezTo>
                  <a:cubicBezTo>
                    <a:pt x="725377" y="-6159"/>
                    <a:pt x="724424" y="-6159"/>
                    <a:pt x="664416" y="7176"/>
                  </a:cubicBezTo>
                  <a:cubicBezTo>
                    <a:pt x="573929" y="26226"/>
                    <a:pt x="117681" y="219583"/>
                    <a:pt x="81486" y="220536"/>
                  </a:cubicBezTo>
                  <a:cubicBezTo>
                    <a:pt x="42434" y="221488"/>
                    <a:pt x="18621" y="241491"/>
                    <a:pt x="8144" y="278638"/>
                  </a:cubicBezTo>
                  <a:cubicBezTo>
                    <a:pt x="-12811" y="350076"/>
                    <a:pt x="5286" y="387223"/>
                    <a:pt x="78629" y="410083"/>
                  </a:cubicBezTo>
                  <a:cubicBezTo>
                    <a:pt x="81486" y="588201"/>
                    <a:pt x="78629" y="767271"/>
                    <a:pt x="80534" y="944436"/>
                  </a:cubicBezTo>
                  <a:cubicBezTo>
                    <a:pt x="80534" y="961581"/>
                    <a:pt x="74819" y="999681"/>
                    <a:pt x="86249" y="1015873"/>
                  </a:cubicBezTo>
                  <a:cubicBezTo>
                    <a:pt x="103394" y="1061593"/>
                    <a:pt x="138636" y="1080643"/>
                    <a:pt x="182452" y="1098741"/>
                  </a:cubicBezTo>
                  <a:cubicBezTo>
                    <a:pt x="228171" y="1116838"/>
                    <a:pt x="274844" y="1112076"/>
                    <a:pt x="322469" y="1094931"/>
                  </a:cubicBezTo>
                  <a:cubicBezTo>
                    <a:pt x="322469" y="1094931"/>
                    <a:pt x="322469" y="1093978"/>
                    <a:pt x="321516" y="1092073"/>
                  </a:cubicBezTo>
                  <a:cubicBezTo>
                    <a:pt x="322469" y="1092073"/>
                    <a:pt x="322469" y="1092073"/>
                    <a:pt x="323421" y="1092073"/>
                  </a:cubicBezTo>
                  <a:cubicBezTo>
                    <a:pt x="412004" y="1069213"/>
                    <a:pt x="452009" y="1020636"/>
                    <a:pt x="459629" y="926338"/>
                  </a:cubicBezTo>
                  <a:cubicBezTo>
                    <a:pt x="458677" y="875856"/>
                    <a:pt x="462486" y="825373"/>
                    <a:pt x="456771" y="775843"/>
                  </a:cubicBezTo>
                  <a:cubicBezTo>
                    <a:pt x="452009" y="731076"/>
                    <a:pt x="472011" y="716788"/>
                    <a:pt x="511064" y="709168"/>
                  </a:cubicBezTo>
                  <a:cubicBezTo>
                    <a:pt x="605361" y="691071"/>
                    <a:pt x="672989" y="634873"/>
                    <a:pt x="709184" y="546291"/>
                  </a:cubicBezTo>
                  <a:cubicBezTo>
                    <a:pt x="732044" y="489141"/>
                    <a:pt x="733949" y="426276"/>
                    <a:pt x="732044" y="364363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90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5" name="Freeform: Shape 12">
              <a:extLst>
                <a:ext uri="{FF2B5EF4-FFF2-40B4-BE49-F238E27FC236}">
                  <a16:creationId xmlns:a16="http://schemas.microsoft.com/office/drawing/2014/main" id="{2AADF061-27DA-4A2C-A027-6229AA936121}"/>
                </a:ext>
              </a:extLst>
            </p:cNvPr>
            <p:cNvSpPr/>
            <p:nvPr/>
          </p:nvSpPr>
          <p:spPr>
            <a:xfrm>
              <a:off x="1858219" y="1322168"/>
              <a:ext cx="2552700" cy="2562225"/>
            </a:xfrm>
            <a:custGeom>
              <a:avLst/>
              <a:gdLst>
                <a:gd name="connsiteX0" fmla="*/ 2552700 w 2552700"/>
                <a:gd name="connsiteY0" fmla="*/ 1281113 h 2562225"/>
                <a:gd name="connsiteX1" fmla="*/ 1276350 w 2552700"/>
                <a:gd name="connsiteY1" fmla="*/ 2562225 h 2562225"/>
                <a:gd name="connsiteX2" fmla="*/ 0 w 2552700"/>
                <a:gd name="connsiteY2" fmla="*/ 1281113 h 2562225"/>
                <a:gd name="connsiteX3" fmla="*/ 1277303 w 2552700"/>
                <a:gd name="connsiteY3" fmla="*/ 0 h 2562225"/>
                <a:gd name="connsiteX4" fmla="*/ 2552700 w 2552700"/>
                <a:gd name="connsiteY4" fmla="*/ 1281113 h 2562225"/>
                <a:gd name="connsiteX5" fmla="*/ 2552700 w 2552700"/>
                <a:gd name="connsiteY5" fmla="*/ 1281113 h 256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2700" h="2562225">
                  <a:moveTo>
                    <a:pt x="2552700" y="1281113"/>
                  </a:moveTo>
                  <a:cubicBezTo>
                    <a:pt x="2552700" y="1988820"/>
                    <a:pt x="1981200" y="2562225"/>
                    <a:pt x="1276350" y="2562225"/>
                  </a:cubicBezTo>
                  <a:cubicBezTo>
                    <a:pt x="571500" y="2562225"/>
                    <a:pt x="0" y="1988820"/>
                    <a:pt x="0" y="1281113"/>
                  </a:cubicBezTo>
                  <a:cubicBezTo>
                    <a:pt x="0" y="573405"/>
                    <a:pt x="572453" y="0"/>
                    <a:pt x="1277303" y="0"/>
                  </a:cubicBezTo>
                  <a:cubicBezTo>
                    <a:pt x="1982153" y="0"/>
                    <a:pt x="2552700" y="573405"/>
                    <a:pt x="2552700" y="1281113"/>
                  </a:cubicBezTo>
                  <a:lnTo>
                    <a:pt x="2552700" y="1281113"/>
                  </a:lnTo>
                  <a:close/>
                </a:path>
              </a:pathLst>
            </a:custGeom>
            <a:gradFill>
              <a:gsLst>
                <a:gs pos="410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6" name="Freeform: Shape 13">
              <a:extLst>
                <a:ext uri="{FF2B5EF4-FFF2-40B4-BE49-F238E27FC236}">
                  <a16:creationId xmlns:a16="http://schemas.microsoft.com/office/drawing/2014/main" id="{DB5BB983-9D54-4D41-B89C-62B317A39750}"/>
                </a:ext>
              </a:extLst>
            </p:cNvPr>
            <p:cNvSpPr/>
            <p:nvPr/>
          </p:nvSpPr>
          <p:spPr>
            <a:xfrm>
              <a:off x="2154650" y="1036418"/>
              <a:ext cx="1999272" cy="1771650"/>
            </a:xfrm>
            <a:custGeom>
              <a:avLst/>
              <a:gdLst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61772 w 1999272"/>
                <a:gd name="connsiteY20" fmla="*/ 1166813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26" fmla="*/ 561772 w 1999272"/>
                <a:gd name="connsiteY26" fmla="*/ 1166813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84632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26" fmla="*/ 584632 w 1999272"/>
                <a:gd name="connsiteY26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61772 w 1999272"/>
                <a:gd name="connsiteY20" fmla="*/ 1166813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604226 w 1999272"/>
                <a:gd name="connsiteY25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604226 w 1999272"/>
                <a:gd name="connsiteY25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99272" h="1771650">
                  <a:moveTo>
                    <a:pt x="1999094" y="424815"/>
                  </a:moveTo>
                  <a:cubicBezTo>
                    <a:pt x="1943849" y="352425"/>
                    <a:pt x="1890509" y="278130"/>
                    <a:pt x="1833359" y="206692"/>
                  </a:cubicBezTo>
                  <a:cubicBezTo>
                    <a:pt x="1740967" y="91440"/>
                    <a:pt x="1624762" y="14288"/>
                    <a:pt x="1474267" y="4763"/>
                  </a:cubicBezTo>
                  <a:cubicBezTo>
                    <a:pt x="1419022" y="1905"/>
                    <a:pt x="1363777" y="3810"/>
                    <a:pt x="1308532" y="2858"/>
                  </a:cubicBezTo>
                  <a:cubicBezTo>
                    <a:pt x="1305674" y="24765"/>
                    <a:pt x="1298054" y="51435"/>
                    <a:pt x="1294244" y="64770"/>
                  </a:cubicBezTo>
                  <a:cubicBezTo>
                    <a:pt x="1277099" y="128588"/>
                    <a:pt x="1227569" y="152400"/>
                    <a:pt x="1165657" y="169545"/>
                  </a:cubicBezTo>
                  <a:cubicBezTo>
                    <a:pt x="1083742" y="184785"/>
                    <a:pt x="980872" y="172403"/>
                    <a:pt x="928484" y="72390"/>
                  </a:cubicBezTo>
                  <a:cubicBezTo>
                    <a:pt x="895147" y="16192"/>
                    <a:pt x="887527" y="7620"/>
                    <a:pt x="875144" y="0"/>
                  </a:cubicBezTo>
                  <a:cubicBezTo>
                    <a:pt x="833234" y="2858"/>
                    <a:pt x="541769" y="20955"/>
                    <a:pt x="483667" y="54292"/>
                  </a:cubicBezTo>
                  <a:cubicBezTo>
                    <a:pt x="359842" y="126683"/>
                    <a:pt x="299834" y="228600"/>
                    <a:pt x="263639" y="360997"/>
                  </a:cubicBezTo>
                  <a:cubicBezTo>
                    <a:pt x="221729" y="513397"/>
                    <a:pt x="160769" y="660083"/>
                    <a:pt x="103619" y="807720"/>
                  </a:cubicBezTo>
                  <a:cubicBezTo>
                    <a:pt x="77902" y="874395"/>
                    <a:pt x="-13538" y="1179195"/>
                    <a:pt x="1702" y="1269682"/>
                  </a:cubicBezTo>
                  <a:cubicBezTo>
                    <a:pt x="29324" y="1384935"/>
                    <a:pt x="42659" y="1427798"/>
                    <a:pt x="179819" y="1448753"/>
                  </a:cubicBezTo>
                  <a:cubicBezTo>
                    <a:pt x="328409" y="1452563"/>
                    <a:pt x="476999" y="1452563"/>
                    <a:pt x="625589" y="1451610"/>
                  </a:cubicBezTo>
                  <a:cubicBezTo>
                    <a:pt x="625589" y="1451610"/>
                    <a:pt x="626542" y="1741170"/>
                    <a:pt x="625589" y="1770698"/>
                  </a:cubicBezTo>
                  <a:lnTo>
                    <a:pt x="1638097" y="1771650"/>
                  </a:lnTo>
                  <a:cubicBezTo>
                    <a:pt x="1617142" y="1416368"/>
                    <a:pt x="1649527" y="1078230"/>
                    <a:pt x="1723822" y="675322"/>
                  </a:cubicBezTo>
                  <a:cubicBezTo>
                    <a:pt x="1785734" y="754380"/>
                    <a:pt x="1843837" y="825818"/>
                    <a:pt x="1901940" y="899160"/>
                  </a:cubicBezTo>
                  <a:cubicBezTo>
                    <a:pt x="1944802" y="803910"/>
                    <a:pt x="2002904" y="441960"/>
                    <a:pt x="1999094" y="424815"/>
                  </a:cubicBezTo>
                  <a:lnTo>
                    <a:pt x="1999094" y="424815"/>
                  </a:lnTo>
                  <a:close/>
                  <a:moveTo>
                    <a:pt x="604226" y="1170079"/>
                  </a:moveTo>
                  <a:lnTo>
                    <a:pt x="420802" y="1151573"/>
                  </a:lnTo>
                  <a:cubicBezTo>
                    <a:pt x="389369" y="1146810"/>
                    <a:pt x="381749" y="1141095"/>
                    <a:pt x="394132" y="1109663"/>
                  </a:cubicBezTo>
                  <a:cubicBezTo>
                    <a:pt x="431279" y="1019175"/>
                    <a:pt x="538912" y="727710"/>
                    <a:pt x="554152" y="693420"/>
                  </a:cubicBezTo>
                  <a:cubicBezTo>
                    <a:pt x="592434" y="856977"/>
                    <a:pt x="606857" y="1070860"/>
                    <a:pt x="604226" y="1170079"/>
                  </a:cubicBezTo>
                  <a:close/>
                </a:path>
              </a:pathLst>
            </a:custGeom>
            <a:gradFill>
              <a:gsLst>
                <a:gs pos="41000">
                  <a:schemeClr val="accent1"/>
                </a:gs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7" name="Freeform: Shape 14">
              <a:extLst>
                <a:ext uri="{FF2B5EF4-FFF2-40B4-BE49-F238E27FC236}">
                  <a16:creationId xmlns:a16="http://schemas.microsoft.com/office/drawing/2014/main" id="{1C387A4E-E306-402E-81BF-12EB8A130AC8}"/>
                </a:ext>
              </a:extLst>
            </p:cNvPr>
            <p:cNvSpPr/>
            <p:nvPr/>
          </p:nvSpPr>
          <p:spPr>
            <a:xfrm>
              <a:off x="3384849" y="1184055"/>
              <a:ext cx="2579597" cy="1305877"/>
            </a:xfrm>
            <a:custGeom>
              <a:avLst/>
              <a:gdLst>
                <a:gd name="connsiteX0" fmla="*/ 2506255 w 2579597"/>
                <a:gd name="connsiteY0" fmla="*/ 0 h 1305877"/>
                <a:gd name="connsiteX1" fmla="*/ 885100 w 2579597"/>
                <a:gd name="connsiteY1" fmla="*/ 0 h 1305877"/>
                <a:gd name="connsiteX2" fmla="*/ 811758 w 2579597"/>
                <a:gd name="connsiteY2" fmla="*/ 73342 h 1305877"/>
                <a:gd name="connsiteX3" fmla="*/ 580300 w 2579597"/>
                <a:gd name="connsiteY3" fmla="*/ 1156335 h 1305877"/>
                <a:gd name="connsiteX4" fmla="*/ 548868 w 2579597"/>
                <a:gd name="connsiteY4" fmla="*/ 1156335 h 1305877"/>
                <a:gd name="connsiteX5" fmla="*/ 351700 w 2579597"/>
                <a:gd name="connsiteY5" fmla="*/ 1156335 h 1305877"/>
                <a:gd name="connsiteX6" fmla="*/ 230733 w 2579597"/>
                <a:gd name="connsiteY6" fmla="*/ 1162050 h 1305877"/>
                <a:gd name="connsiteX7" fmla="*/ 24993 w 2579597"/>
                <a:gd name="connsiteY7" fmla="*/ 1250632 h 1305877"/>
                <a:gd name="connsiteX8" fmla="*/ 1180 w 2579597"/>
                <a:gd name="connsiteY8" fmla="*/ 1289685 h 1305877"/>
                <a:gd name="connsiteX9" fmla="*/ 30708 w 2579597"/>
                <a:gd name="connsiteY9" fmla="*/ 1304925 h 1305877"/>
                <a:gd name="connsiteX10" fmla="*/ 628878 w 2579597"/>
                <a:gd name="connsiteY10" fmla="*/ 1304925 h 1305877"/>
                <a:gd name="connsiteX11" fmla="*/ 638403 w 2579597"/>
                <a:gd name="connsiteY11" fmla="*/ 1305878 h 1305877"/>
                <a:gd name="connsiteX12" fmla="*/ 2277655 w 2579597"/>
                <a:gd name="connsiteY12" fmla="*/ 1305878 h 1305877"/>
                <a:gd name="connsiteX13" fmla="*/ 2350998 w 2579597"/>
                <a:gd name="connsiteY13" fmla="*/ 1232535 h 1305877"/>
                <a:gd name="connsiteX14" fmla="*/ 2579598 w 2579597"/>
                <a:gd name="connsiteY14" fmla="*/ 74295 h 1305877"/>
                <a:gd name="connsiteX15" fmla="*/ 2506255 w 2579597"/>
                <a:gd name="connsiteY15" fmla="*/ 0 h 130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9597" h="1305877">
                  <a:moveTo>
                    <a:pt x="2506255" y="0"/>
                  </a:moveTo>
                  <a:lnTo>
                    <a:pt x="885100" y="0"/>
                  </a:lnTo>
                  <a:cubicBezTo>
                    <a:pt x="845095" y="0"/>
                    <a:pt x="811758" y="32385"/>
                    <a:pt x="811758" y="73342"/>
                  </a:cubicBezTo>
                  <a:lnTo>
                    <a:pt x="580300" y="1156335"/>
                  </a:lnTo>
                  <a:cubicBezTo>
                    <a:pt x="563155" y="1156335"/>
                    <a:pt x="550773" y="1156335"/>
                    <a:pt x="548868" y="1156335"/>
                  </a:cubicBezTo>
                  <a:cubicBezTo>
                    <a:pt x="500290" y="1155382"/>
                    <a:pt x="421233" y="1155382"/>
                    <a:pt x="351700" y="1156335"/>
                  </a:cubicBezTo>
                  <a:cubicBezTo>
                    <a:pt x="311695" y="1166813"/>
                    <a:pt x="270738" y="1164907"/>
                    <a:pt x="230733" y="1162050"/>
                  </a:cubicBezTo>
                  <a:cubicBezTo>
                    <a:pt x="145008" y="1155382"/>
                    <a:pt x="85000" y="1193482"/>
                    <a:pt x="24993" y="1250632"/>
                  </a:cubicBezTo>
                  <a:cubicBezTo>
                    <a:pt x="11658" y="1263968"/>
                    <a:pt x="-4535" y="1271588"/>
                    <a:pt x="1180" y="1289685"/>
                  </a:cubicBezTo>
                  <a:cubicBezTo>
                    <a:pt x="4990" y="1302068"/>
                    <a:pt x="13563" y="1304925"/>
                    <a:pt x="30708" y="1304925"/>
                  </a:cubicBezTo>
                  <a:cubicBezTo>
                    <a:pt x="212635" y="1305878"/>
                    <a:pt x="448855" y="1305878"/>
                    <a:pt x="628878" y="1304925"/>
                  </a:cubicBezTo>
                  <a:cubicBezTo>
                    <a:pt x="631735" y="1304925"/>
                    <a:pt x="635545" y="1305878"/>
                    <a:pt x="638403" y="1305878"/>
                  </a:cubicBezTo>
                  <a:lnTo>
                    <a:pt x="2277655" y="1305878"/>
                  </a:lnTo>
                  <a:cubicBezTo>
                    <a:pt x="2317660" y="1305878"/>
                    <a:pt x="2350998" y="1273493"/>
                    <a:pt x="2350998" y="1232535"/>
                  </a:cubicBezTo>
                  <a:lnTo>
                    <a:pt x="2579598" y="74295"/>
                  </a:lnTo>
                  <a:cubicBezTo>
                    <a:pt x="2578646" y="32385"/>
                    <a:pt x="2546260" y="0"/>
                    <a:pt x="2506255" y="0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18">
              <a:extLst>
                <a:ext uri="{FF2B5EF4-FFF2-40B4-BE49-F238E27FC236}">
                  <a16:creationId xmlns:a16="http://schemas.microsoft.com/office/drawing/2014/main" id="{4392CA6F-2480-402A-8DEE-9EBB80F5950C}"/>
                </a:ext>
              </a:extLst>
            </p:cNvPr>
            <p:cNvSpPr/>
            <p:nvPr/>
          </p:nvSpPr>
          <p:spPr>
            <a:xfrm>
              <a:off x="3763779" y="6170393"/>
              <a:ext cx="761873" cy="266974"/>
            </a:xfrm>
            <a:custGeom>
              <a:avLst/>
              <a:gdLst>
                <a:gd name="connsiteX0" fmla="*/ 755725 w 761873"/>
                <a:gd name="connsiteY0" fmla="*/ 200025 h 266974"/>
                <a:gd name="connsiteX1" fmla="*/ 621423 w 761873"/>
                <a:gd name="connsiteY1" fmla="*/ 123825 h 266974"/>
                <a:gd name="connsiteX2" fmla="*/ 344245 w 761873"/>
                <a:gd name="connsiteY2" fmla="*/ 26670 h 266974"/>
                <a:gd name="connsiteX3" fmla="*/ 298525 w 761873"/>
                <a:gd name="connsiteY3" fmla="*/ 0 h 266974"/>
                <a:gd name="connsiteX4" fmla="*/ 291858 w 761873"/>
                <a:gd name="connsiteY4" fmla="*/ 5715 h 266974"/>
                <a:gd name="connsiteX5" fmla="*/ 82308 w 761873"/>
                <a:gd name="connsiteY5" fmla="*/ 13335 h 266974"/>
                <a:gd name="connsiteX6" fmla="*/ 82308 w 761873"/>
                <a:gd name="connsiteY6" fmla="*/ 13335 h 266974"/>
                <a:gd name="connsiteX7" fmla="*/ 82308 w 761873"/>
                <a:gd name="connsiteY7" fmla="*/ 13335 h 266974"/>
                <a:gd name="connsiteX8" fmla="*/ 38492 w 761873"/>
                <a:gd name="connsiteY8" fmla="*/ 66675 h 266974"/>
                <a:gd name="connsiteX9" fmla="*/ 392 w 761873"/>
                <a:gd name="connsiteY9" fmla="*/ 266700 h 266974"/>
                <a:gd name="connsiteX10" fmla="*/ 711910 w 761873"/>
                <a:gd name="connsiteY10" fmla="*/ 266700 h 266974"/>
                <a:gd name="connsiteX11" fmla="*/ 755725 w 761873"/>
                <a:gd name="connsiteY11" fmla="*/ 200025 h 266974"/>
                <a:gd name="connsiteX12" fmla="*/ 755725 w 761873"/>
                <a:gd name="connsiteY12" fmla="*/ 200025 h 26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1873" h="266974">
                  <a:moveTo>
                    <a:pt x="755725" y="200025"/>
                  </a:moveTo>
                  <a:cubicBezTo>
                    <a:pt x="731912" y="136207"/>
                    <a:pt x="679525" y="125730"/>
                    <a:pt x="621423" y="123825"/>
                  </a:cubicBezTo>
                  <a:cubicBezTo>
                    <a:pt x="519505" y="118110"/>
                    <a:pt x="426160" y="89535"/>
                    <a:pt x="344245" y="26670"/>
                  </a:cubicBezTo>
                  <a:cubicBezTo>
                    <a:pt x="329958" y="15240"/>
                    <a:pt x="314717" y="5715"/>
                    <a:pt x="298525" y="0"/>
                  </a:cubicBezTo>
                  <a:cubicBezTo>
                    <a:pt x="296620" y="1905"/>
                    <a:pt x="294715" y="3810"/>
                    <a:pt x="291858" y="5715"/>
                  </a:cubicBezTo>
                  <a:cubicBezTo>
                    <a:pt x="223277" y="35243"/>
                    <a:pt x="152792" y="20002"/>
                    <a:pt x="82308" y="13335"/>
                  </a:cubicBezTo>
                  <a:lnTo>
                    <a:pt x="82308" y="13335"/>
                  </a:lnTo>
                  <a:lnTo>
                    <a:pt x="82308" y="13335"/>
                  </a:lnTo>
                  <a:cubicBezTo>
                    <a:pt x="40398" y="7620"/>
                    <a:pt x="40398" y="39052"/>
                    <a:pt x="38492" y="66675"/>
                  </a:cubicBezTo>
                  <a:cubicBezTo>
                    <a:pt x="21348" y="132398"/>
                    <a:pt x="-3417" y="196215"/>
                    <a:pt x="392" y="266700"/>
                  </a:cubicBezTo>
                  <a:cubicBezTo>
                    <a:pt x="168033" y="265748"/>
                    <a:pt x="659523" y="267652"/>
                    <a:pt x="711910" y="266700"/>
                  </a:cubicBezTo>
                  <a:cubicBezTo>
                    <a:pt x="755725" y="265748"/>
                    <a:pt x="771917" y="243840"/>
                    <a:pt x="755725" y="200025"/>
                  </a:cubicBezTo>
                  <a:lnTo>
                    <a:pt x="755725" y="20002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5000">
                  <a:schemeClr val="accent5">
                    <a:lumMod val="5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20">
              <a:extLst>
                <a:ext uri="{FF2B5EF4-FFF2-40B4-BE49-F238E27FC236}">
                  <a16:creationId xmlns:a16="http://schemas.microsoft.com/office/drawing/2014/main" id="{C3777D7A-F096-46AD-820E-99EAA4957812}"/>
                </a:ext>
              </a:extLst>
            </p:cNvPr>
            <p:cNvSpPr/>
            <p:nvPr/>
          </p:nvSpPr>
          <p:spPr>
            <a:xfrm>
              <a:off x="3181959" y="6170393"/>
              <a:ext cx="753143" cy="266974"/>
            </a:xfrm>
            <a:custGeom>
              <a:avLst/>
              <a:gdLst>
                <a:gd name="connsiteX0" fmla="*/ 746995 w 753143"/>
                <a:gd name="connsiteY0" fmla="*/ 200025 h 266974"/>
                <a:gd name="connsiteX1" fmla="*/ 614598 w 753143"/>
                <a:gd name="connsiteY1" fmla="*/ 123825 h 266974"/>
                <a:gd name="connsiteX2" fmla="*/ 341230 w 753143"/>
                <a:gd name="connsiteY2" fmla="*/ 26670 h 266974"/>
                <a:gd name="connsiteX3" fmla="*/ 295510 w 753143"/>
                <a:gd name="connsiteY3" fmla="*/ 0 h 266974"/>
                <a:gd name="connsiteX4" fmla="*/ 288843 w 753143"/>
                <a:gd name="connsiteY4" fmla="*/ 5715 h 266974"/>
                <a:gd name="connsiteX5" fmla="*/ 82150 w 753143"/>
                <a:gd name="connsiteY5" fmla="*/ 13335 h 266974"/>
                <a:gd name="connsiteX6" fmla="*/ 82150 w 753143"/>
                <a:gd name="connsiteY6" fmla="*/ 13335 h 266974"/>
                <a:gd name="connsiteX7" fmla="*/ 82150 w 753143"/>
                <a:gd name="connsiteY7" fmla="*/ 13335 h 266974"/>
                <a:gd name="connsiteX8" fmla="*/ 38335 w 753143"/>
                <a:gd name="connsiteY8" fmla="*/ 66675 h 266974"/>
                <a:gd name="connsiteX9" fmla="*/ 235 w 753143"/>
                <a:gd name="connsiteY9" fmla="*/ 266700 h 266974"/>
                <a:gd name="connsiteX10" fmla="*/ 703180 w 753143"/>
                <a:gd name="connsiteY10" fmla="*/ 266700 h 266974"/>
                <a:gd name="connsiteX11" fmla="*/ 746995 w 753143"/>
                <a:gd name="connsiteY11" fmla="*/ 200025 h 266974"/>
                <a:gd name="connsiteX12" fmla="*/ 746995 w 753143"/>
                <a:gd name="connsiteY12" fmla="*/ 200025 h 26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3143" h="266974">
                  <a:moveTo>
                    <a:pt x="746995" y="200025"/>
                  </a:moveTo>
                  <a:cubicBezTo>
                    <a:pt x="723182" y="136207"/>
                    <a:pt x="671748" y="125730"/>
                    <a:pt x="614598" y="123825"/>
                  </a:cubicBezTo>
                  <a:cubicBezTo>
                    <a:pt x="514585" y="118110"/>
                    <a:pt x="422193" y="89535"/>
                    <a:pt x="341230" y="26670"/>
                  </a:cubicBezTo>
                  <a:cubicBezTo>
                    <a:pt x="326943" y="15240"/>
                    <a:pt x="312655" y="5715"/>
                    <a:pt x="295510" y="0"/>
                  </a:cubicBezTo>
                  <a:cubicBezTo>
                    <a:pt x="293605" y="1905"/>
                    <a:pt x="291700" y="3810"/>
                    <a:pt x="288843" y="5715"/>
                  </a:cubicBezTo>
                  <a:cubicBezTo>
                    <a:pt x="221215" y="35243"/>
                    <a:pt x="151682" y="20002"/>
                    <a:pt x="82150" y="13335"/>
                  </a:cubicBezTo>
                  <a:lnTo>
                    <a:pt x="82150" y="13335"/>
                  </a:lnTo>
                  <a:lnTo>
                    <a:pt x="82150" y="13335"/>
                  </a:lnTo>
                  <a:cubicBezTo>
                    <a:pt x="41193" y="7620"/>
                    <a:pt x="41193" y="39052"/>
                    <a:pt x="38335" y="66675"/>
                  </a:cubicBezTo>
                  <a:cubicBezTo>
                    <a:pt x="21190" y="132398"/>
                    <a:pt x="-2622" y="196215"/>
                    <a:pt x="235" y="266700"/>
                  </a:cubicBezTo>
                  <a:cubicBezTo>
                    <a:pt x="165970" y="265748"/>
                    <a:pt x="651745" y="267652"/>
                    <a:pt x="703180" y="266700"/>
                  </a:cubicBezTo>
                  <a:cubicBezTo>
                    <a:pt x="746995" y="265748"/>
                    <a:pt x="763188" y="243840"/>
                    <a:pt x="746995" y="200025"/>
                  </a:cubicBezTo>
                  <a:lnTo>
                    <a:pt x="746995" y="20002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5000">
                  <a:schemeClr val="accent5">
                    <a:lumMod val="5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23">
              <a:extLst>
                <a:ext uri="{FF2B5EF4-FFF2-40B4-BE49-F238E27FC236}">
                  <a16:creationId xmlns:a16="http://schemas.microsoft.com/office/drawing/2014/main" id="{8E948864-66E3-4F46-AEE7-B47D7F85F400}"/>
                </a:ext>
              </a:extLst>
            </p:cNvPr>
            <p:cNvSpPr/>
            <p:nvPr/>
          </p:nvSpPr>
          <p:spPr>
            <a:xfrm>
              <a:off x="3118377" y="2227446"/>
              <a:ext cx="630554" cy="255965"/>
            </a:xfrm>
            <a:custGeom>
              <a:avLst/>
              <a:gdLst>
                <a:gd name="connsiteX0" fmla="*/ 0 w 630554"/>
                <a:gd name="connsiteY0" fmla="*/ 254866 h 255965"/>
                <a:gd name="connsiteX1" fmla="*/ 952 w 630554"/>
                <a:gd name="connsiteY1" fmla="*/ 195811 h 255965"/>
                <a:gd name="connsiteX2" fmla="*/ 180022 w 630554"/>
                <a:gd name="connsiteY2" fmla="*/ 9121 h 255965"/>
                <a:gd name="connsiteX3" fmla="*/ 455295 w 630554"/>
                <a:gd name="connsiteY3" fmla="*/ 22456 h 255965"/>
                <a:gd name="connsiteX4" fmla="*/ 568642 w 630554"/>
                <a:gd name="connsiteY4" fmla="*/ 46269 h 255965"/>
                <a:gd name="connsiteX5" fmla="*/ 630555 w 630554"/>
                <a:gd name="connsiteY5" fmla="*/ 115801 h 255965"/>
                <a:gd name="connsiteX6" fmla="*/ 593407 w 630554"/>
                <a:gd name="connsiteY6" fmla="*/ 135803 h 255965"/>
                <a:gd name="connsiteX7" fmla="*/ 461010 w 630554"/>
                <a:gd name="connsiteY7" fmla="*/ 135803 h 255965"/>
                <a:gd name="connsiteX8" fmla="*/ 331470 w 630554"/>
                <a:gd name="connsiteY8" fmla="*/ 189144 h 255965"/>
                <a:gd name="connsiteX9" fmla="*/ 294322 w 630554"/>
                <a:gd name="connsiteY9" fmla="*/ 254866 h 255965"/>
                <a:gd name="connsiteX10" fmla="*/ 0 w 630554"/>
                <a:gd name="connsiteY10" fmla="*/ 254866 h 25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0554" h="255965">
                  <a:moveTo>
                    <a:pt x="0" y="254866"/>
                  </a:moveTo>
                  <a:cubicBezTo>
                    <a:pt x="0" y="252009"/>
                    <a:pt x="952" y="198669"/>
                    <a:pt x="952" y="195811"/>
                  </a:cubicBezTo>
                  <a:cubicBezTo>
                    <a:pt x="26670" y="40553"/>
                    <a:pt x="27622" y="43411"/>
                    <a:pt x="180022" y="9121"/>
                  </a:cubicBezTo>
                  <a:cubicBezTo>
                    <a:pt x="273367" y="-12786"/>
                    <a:pt x="363855" y="10074"/>
                    <a:pt x="455295" y="22456"/>
                  </a:cubicBezTo>
                  <a:cubicBezTo>
                    <a:pt x="493395" y="27219"/>
                    <a:pt x="532447" y="31028"/>
                    <a:pt x="568642" y="46269"/>
                  </a:cubicBezTo>
                  <a:cubicBezTo>
                    <a:pt x="601027" y="59603"/>
                    <a:pt x="623888" y="80559"/>
                    <a:pt x="630555" y="115801"/>
                  </a:cubicBezTo>
                  <a:cubicBezTo>
                    <a:pt x="627697" y="140566"/>
                    <a:pt x="608647" y="135803"/>
                    <a:pt x="593407" y="135803"/>
                  </a:cubicBezTo>
                  <a:cubicBezTo>
                    <a:pt x="549592" y="136756"/>
                    <a:pt x="505777" y="139614"/>
                    <a:pt x="461010" y="135803"/>
                  </a:cubicBezTo>
                  <a:cubicBezTo>
                    <a:pt x="406717" y="131041"/>
                    <a:pt x="366713" y="151044"/>
                    <a:pt x="331470" y="189144"/>
                  </a:cubicBezTo>
                  <a:cubicBezTo>
                    <a:pt x="324802" y="196764"/>
                    <a:pt x="302895" y="222481"/>
                    <a:pt x="294322" y="254866"/>
                  </a:cubicBezTo>
                  <a:cubicBezTo>
                    <a:pt x="207645" y="256771"/>
                    <a:pt x="48577" y="255819"/>
                    <a:pt x="0" y="254866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24">
              <a:extLst>
                <a:ext uri="{FF2B5EF4-FFF2-40B4-BE49-F238E27FC236}">
                  <a16:creationId xmlns:a16="http://schemas.microsoft.com/office/drawing/2014/main" id="{D30FC1BA-5C26-4890-8F73-07B83230F8A2}"/>
                </a:ext>
              </a:extLst>
            </p:cNvPr>
            <p:cNvSpPr/>
            <p:nvPr/>
          </p:nvSpPr>
          <p:spPr>
            <a:xfrm>
              <a:off x="4868071" y="1741251"/>
              <a:ext cx="200085" cy="238141"/>
            </a:xfrm>
            <a:custGeom>
              <a:avLst/>
              <a:gdLst>
                <a:gd name="connsiteX0" fmla="*/ 200073 w 200085"/>
                <a:gd name="connsiteY0" fmla="*/ 99076 h 238141"/>
                <a:gd name="connsiteX1" fmla="*/ 85773 w 200085"/>
                <a:gd name="connsiteY1" fmla="*/ 238141 h 238141"/>
                <a:gd name="connsiteX2" fmla="*/ 48 w 200085"/>
                <a:gd name="connsiteY2" fmla="*/ 140986 h 238141"/>
                <a:gd name="connsiteX3" fmla="*/ 112443 w 200085"/>
                <a:gd name="connsiteY3" fmla="*/ 16 h 238141"/>
                <a:gd name="connsiteX4" fmla="*/ 200073 w 200085"/>
                <a:gd name="connsiteY4" fmla="*/ 99076 h 238141"/>
                <a:gd name="connsiteX5" fmla="*/ 200073 w 200085"/>
                <a:gd name="connsiteY5" fmla="*/ 99076 h 23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85" h="238141">
                  <a:moveTo>
                    <a:pt x="200073" y="99076"/>
                  </a:moveTo>
                  <a:cubicBezTo>
                    <a:pt x="201025" y="171466"/>
                    <a:pt x="145781" y="238141"/>
                    <a:pt x="85773" y="238141"/>
                  </a:cubicBezTo>
                  <a:cubicBezTo>
                    <a:pt x="37195" y="238141"/>
                    <a:pt x="2906" y="198136"/>
                    <a:pt x="48" y="140986"/>
                  </a:cubicBezTo>
                  <a:cubicBezTo>
                    <a:pt x="-1857" y="70501"/>
                    <a:pt x="53388" y="969"/>
                    <a:pt x="112443" y="16"/>
                  </a:cubicBezTo>
                  <a:cubicBezTo>
                    <a:pt x="163878" y="-936"/>
                    <a:pt x="200073" y="40021"/>
                    <a:pt x="200073" y="99076"/>
                  </a:cubicBezTo>
                  <a:lnTo>
                    <a:pt x="200073" y="99076"/>
                  </a:lnTo>
                  <a:close/>
                </a:path>
              </a:pathLst>
            </a:custGeom>
            <a:solidFill>
              <a:srgbClr val="E8EC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26">
              <a:extLst>
                <a:ext uri="{FF2B5EF4-FFF2-40B4-BE49-F238E27FC236}">
                  <a16:creationId xmlns:a16="http://schemas.microsoft.com/office/drawing/2014/main" id="{3995D86B-222A-4E3D-BE21-E2D2A5792D61}"/>
                </a:ext>
              </a:extLst>
            </p:cNvPr>
            <p:cNvSpPr/>
            <p:nvPr/>
          </p:nvSpPr>
          <p:spPr>
            <a:xfrm>
              <a:off x="2497347" y="2503268"/>
              <a:ext cx="504825" cy="9525"/>
            </a:xfrm>
            <a:custGeom>
              <a:avLst/>
              <a:gdLst>
                <a:gd name="connsiteX0" fmla="*/ 504825 w 504825"/>
                <a:gd name="connsiteY0" fmla="*/ 9525 h 9525"/>
                <a:gd name="connsiteX1" fmla="*/ 0 w 504825"/>
                <a:gd name="connsiteY1" fmla="*/ 9525 h 9525"/>
                <a:gd name="connsiteX2" fmla="*/ 0 w 504825"/>
                <a:gd name="connsiteY2" fmla="*/ 0 h 9525"/>
                <a:gd name="connsiteX3" fmla="*/ 504825 w 504825"/>
                <a:gd name="connsiteY3" fmla="*/ 0 h 9525"/>
                <a:gd name="connsiteX4" fmla="*/ 504825 w 504825"/>
                <a:gd name="connsiteY4" fmla="*/ 9525 h 9525"/>
                <a:gd name="connsiteX5" fmla="*/ 504825 w 504825"/>
                <a:gd name="connsiteY5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825" h="9525">
                  <a:moveTo>
                    <a:pt x="504825" y="9525"/>
                  </a:moveTo>
                  <a:cubicBezTo>
                    <a:pt x="336233" y="9525"/>
                    <a:pt x="168592" y="9525"/>
                    <a:pt x="0" y="9525"/>
                  </a:cubicBezTo>
                  <a:cubicBezTo>
                    <a:pt x="0" y="6668"/>
                    <a:pt x="0" y="2857"/>
                    <a:pt x="0" y="0"/>
                  </a:cubicBezTo>
                  <a:cubicBezTo>
                    <a:pt x="168592" y="0"/>
                    <a:pt x="336233" y="0"/>
                    <a:pt x="504825" y="0"/>
                  </a:cubicBezTo>
                  <a:cubicBezTo>
                    <a:pt x="504825" y="2857"/>
                    <a:pt x="504825" y="5715"/>
                    <a:pt x="504825" y="9525"/>
                  </a:cubicBezTo>
                  <a:lnTo>
                    <a:pt x="504825" y="9525"/>
                  </a:lnTo>
                  <a:close/>
                </a:path>
              </a:pathLst>
            </a:custGeom>
            <a:solidFill>
              <a:srgbClr val="DBE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27">
              <a:extLst>
                <a:ext uri="{FF2B5EF4-FFF2-40B4-BE49-F238E27FC236}">
                  <a16:creationId xmlns:a16="http://schemas.microsoft.com/office/drawing/2014/main" id="{A04D0B6C-970D-4FB9-AB7A-0858E9C66552}"/>
                </a:ext>
              </a:extLst>
            </p:cNvPr>
            <p:cNvSpPr/>
            <p:nvPr/>
          </p:nvSpPr>
          <p:spPr>
            <a:xfrm>
              <a:off x="3467944" y="2503268"/>
              <a:ext cx="428625" cy="9525"/>
            </a:xfrm>
            <a:custGeom>
              <a:avLst/>
              <a:gdLst>
                <a:gd name="connsiteX0" fmla="*/ 953 w 428625"/>
                <a:gd name="connsiteY0" fmla="*/ 0 h 9525"/>
                <a:gd name="connsiteX1" fmla="*/ 428625 w 428625"/>
                <a:gd name="connsiteY1" fmla="*/ 0 h 9525"/>
                <a:gd name="connsiteX2" fmla="*/ 428625 w 428625"/>
                <a:gd name="connsiteY2" fmla="*/ 9525 h 9525"/>
                <a:gd name="connsiteX3" fmla="*/ 0 w 428625"/>
                <a:gd name="connsiteY3" fmla="*/ 9525 h 9525"/>
                <a:gd name="connsiteX4" fmla="*/ 953 w 428625"/>
                <a:gd name="connsiteY4" fmla="*/ 0 h 9525"/>
                <a:gd name="connsiteX5" fmla="*/ 953 w 428625"/>
                <a:gd name="connsiteY5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8625" h="9525">
                  <a:moveTo>
                    <a:pt x="953" y="0"/>
                  </a:moveTo>
                  <a:cubicBezTo>
                    <a:pt x="143828" y="0"/>
                    <a:pt x="286703" y="0"/>
                    <a:pt x="428625" y="0"/>
                  </a:cubicBezTo>
                  <a:cubicBezTo>
                    <a:pt x="428625" y="2857"/>
                    <a:pt x="428625" y="6668"/>
                    <a:pt x="428625" y="9525"/>
                  </a:cubicBezTo>
                  <a:cubicBezTo>
                    <a:pt x="285750" y="9525"/>
                    <a:pt x="142875" y="9525"/>
                    <a:pt x="0" y="9525"/>
                  </a:cubicBezTo>
                  <a:cubicBezTo>
                    <a:pt x="953" y="6668"/>
                    <a:pt x="953" y="3810"/>
                    <a:pt x="953" y="0"/>
                  </a:cubicBezTo>
                  <a:lnTo>
                    <a:pt x="953" y="0"/>
                  </a:lnTo>
                  <a:close/>
                </a:path>
              </a:pathLst>
            </a:custGeom>
            <a:solidFill>
              <a:srgbClr val="DBE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0">
              <a:extLst>
                <a:ext uri="{FF2B5EF4-FFF2-40B4-BE49-F238E27FC236}">
                  <a16:creationId xmlns:a16="http://schemas.microsoft.com/office/drawing/2014/main" id="{3368B24C-DF42-49FE-86CE-94213CA5B2AD}"/>
                </a:ext>
              </a:extLst>
            </p:cNvPr>
            <p:cNvSpPr/>
            <p:nvPr/>
          </p:nvSpPr>
          <p:spPr>
            <a:xfrm>
              <a:off x="3240195" y="6046206"/>
              <a:ext cx="257276" cy="152791"/>
            </a:xfrm>
            <a:custGeom>
              <a:avLst/>
              <a:gdLst>
                <a:gd name="connsiteX0" fmla="*/ 227749 w 257276"/>
                <a:gd name="connsiteY0" fmla="*/ 131806 h 152791"/>
                <a:gd name="connsiteX1" fmla="*/ 102 w 257276"/>
                <a:gd name="connsiteY1" fmla="*/ 139426 h 152791"/>
                <a:gd name="connsiteX2" fmla="*/ 13437 w 257276"/>
                <a:gd name="connsiteY2" fmla="*/ 7981 h 152791"/>
                <a:gd name="connsiteX3" fmla="*/ 257277 w 257276"/>
                <a:gd name="connsiteY3" fmla="*/ 7029 h 152791"/>
                <a:gd name="connsiteX4" fmla="*/ 227749 w 257276"/>
                <a:gd name="connsiteY4" fmla="*/ 131806 h 152791"/>
                <a:gd name="connsiteX5" fmla="*/ 227749 w 257276"/>
                <a:gd name="connsiteY5" fmla="*/ 131806 h 15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7276" h="152791">
                  <a:moveTo>
                    <a:pt x="227749" y="131806"/>
                  </a:moveTo>
                  <a:cubicBezTo>
                    <a:pt x="159169" y="160381"/>
                    <a:pt x="-4661" y="156572"/>
                    <a:pt x="102" y="139426"/>
                  </a:cubicBezTo>
                  <a:cubicBezTo>
                    <a:pt x="12484" y="103231"/>
                    <a:pt x="11532" y="47034"/>
                    <a:pt x="13437" y="7981"/>
                  </a:cubicBezTo>
                  <a:cubicBezTo>
                    <a:pt x="19152" y="-2496"/>
                    <a:pt x="250609" y="-2496"/>
                    <a:pt x="257277" y="7029"/>
                  </a:cubicBezTo>
                  <a:cubicBezTo>
                    <a:pt x="251562" y="36556"/>
                    <a:pt x="242037" y="122281"/>
                    <a:pt x="227749" y="131806"/>
                  </a:cubicBezTo>
                  <a:lnTo>
                    <a:pt x="227749" y="131806"/>
                  </a:lnTo>
                  <a:close/>
                </a:path>
              </a:pathLst>
            </a:custGeom>
            <a:gradFill>
              <a:gsLst>
                <a:gs pos="4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5" name="Freeform: Shape 31">
              <a:extLst>
                <a:ext uri="{FF2B5EF4-FFF2-40B4-BE49-F238E27FC236}">
                  <a16:creationId xmlns:a16="http://schemas.microsoft.com/office/drawing/2014/main" id="{48050A62-CAEC-4B50-BB6C-4FE0DFD9045A}"/>
                </a:ext>
              </a:extLst>
            </p:cNvPr>
            <p:cNvSpPr/>
            <p:nvPr/>
          </p:nvSpPr>
          <p:spPr>
            <a:xfrm>
              <a:off x="3831407" y="6065618"/>
              <a:ext cx="256614" cy="133588"/>
            </a:xfrm>
            <a:custGeom>
              <a:avLst/>
              <a:gdLst>
                <a:gd name="connsiteX0" fmla="*/ 256614 w 256614"/>
                <a:gd name="connsiteY0" fmla="*/ 0 h 133588"/>
                <a:gd name="connsiteX1" fmla="*/ 227087 w 256614"/>
                <a:gd name="connsiteY1" fmla="*/ 115252 h 133588"/>
                <a:gd name="connsiteX2" fmla="*/ 392 w 256614"/>
                <a:gd name="connsiteY2" fmla="*/ 118110 h 133588"/>
                <a:gd name="connsiteX3" fmla="*/ 25157 w 256614"/>
                <a:gd name="connsiteY3" fmla="*/ 1905 h 133588"/>
                <a:gd name="connsiteX4" fmla="*/ 256614 w 256614"/>
                <a:gd name="connsiteY4" fmla="*/ 0 h 133588"/>
                <a:gd name="connsiteX5" fmla="*/ 256614 w 256614"/>
                <a:gd name="connsiteY5" fmla="*/ 0 h 133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614" h="133588">
                  <a:moveTo>
                    <a:pt x="256614" y="0"/>
                  </a:moveTo>
                  <a:cubicBezTo>
                    <a:pt x="248042" y="27623"/>
                    <a:pt x="229944" y="100965"/>
                    <a:pt x="227087" y="115252"/>
                  </a:cubicBezTo>
                  <a:cubicBezTo>
                    <a:pt x="157554" y="132398"/>
                    <a:pt x="-9133" y="144780"/>
                    <a:pt x="392" y="118110"/>
                  </a:cubicBezTo>
                  <a:cubicBezTo>
                    <a:pt x="15632" y="92393"/>
                    <a:pt x="24204" y="30480"/>
                    <a:pt x="25157" y="1905"/>
                  </a:cubicBezTo>
                  <a:cubicBezTo>
                    <a:pt x="103262" y="952"/>
                    <a:pt x="176604" y="0"/>
                    <a:pt x="256614" y="0"/>
                  </a:cubicBezTo>
                  <a:lnTo>
                    <a:pt x="256614" y="0"/>
                  </a:lnTo>
                  <a:close/>
                </a:path>
              </a:pathLst>
            </a:custGeom>
            <a:gradFill>
              <a:gsLst>
                <a:gs pos="59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6" name="Freeform: Shape 32">
              <a:extLst>
                <a:ext uri="{FF2B5EF4-FFF2-40B4-BE49-F238E27FC236}">
                  <a16:creationId xmlns:a16="http://schemas.microsoft.com/office/drawing/2014/main" id="{06AE6832-FA25-4BB8-9B56-A3E5C2E30C31}"/>
                </a:ext>
              </a:extLst>
            </p:cNvPr>
            <p:cNvSpPr/>
            <p:nvPr/>
          </p:nvSpPr>
          <p:spPr>
            <a:xfrm>
              <a:off x="2621231" y="2789713"/>
              <a:ext cx="2066615" cy="3286743"/>
            </a:xfrm>
            <a:custGeom>
              <a:avLst/>
              <a:gdLst>
                <a:gd name="connsiteX0" fmla="*/ 1810643 w 2066615"/>
                <a:gd name="connsiteY0" fmla="*/ 474602 h 3286743"/>
                <a:gd name="connsiteX1" fmla="*/ 1362968 w 2066615"/>
                <a:gd name="connsiteY1" fmla="*/ 379352 h 3286743"/>
                <a:gd name="connsiteX2" fmla="*/ 1255335 w 2066615"/>
                <a:gd name="connsiteY2" fmla="*/ 283150 h 3286743"/>
                <a:gd name="connsiteX3" fmla="*/ 1177231 w 2066615"/>
                <a:gd name="connsiteY3" fmla="*/ 1210 h 3286743"/>
                <a:gd name="connsiteX4" fmla="*/ 164723 w 2066615"/>
                <a:gd name="connsiteY4" fmla="*/ 257 h 3286743"/>
                <a:gd name="connsiteX5" fmla="*/ 93285 w 2066615"/>
                <a:gd name="connsiteY5" fmla="*/ 174565 h 3286743"/>
                <a:gd name="connsiteX6" fmla="*/ 5655 w 2066615"/>
                <a:gd name="connsiteY6" fmla="*/ 476507 h 3286743"/>
                <a:gd name="connsiteX7" fmla="*/ 165675 w 2066615"/>
                <a:gd name="connsiteY7" fmla="*/ 894655 h 3286743"/>
                <a:gd name="connsiteX8" fmla="*/ 855285 w 2066615"/>
                <a:gd name="connsiteY8" fmla="*/ 963235 h 3286743"/>
                <a:gd name="connsiteX9" fmla="*/ 930533 w 2066615"/>
                <a:gd name="connsiteY9" fmla="*/ 1136590 h 3286743"/>
                <a:gd name="connsiteX10" fmla="*/ 785753 w 2066615"/>
                <a:gd name="connsiteY10" fmla="*/ 2115760 h 3286743"/>
                <a:gd name="connsiteX11" fmla="*/ 620018 w 2066615"/>
                <a:gd name="connsiteY11" fmla="*/ 3221612 h 3286743"/>
                <a:gd name="connsiteX12" fmla="*/ 639068 w 2066615"/>
                <a:gd name="connsiteY12" fmla="*/ 3267332 h 3286743"/>
                <a:gd name="connsiteX13" fmla="*/ 882908 w 2066615"/>
                <a:gd name="connsiteY13" fmla="*/ 3266380 h 3286743"/>
                <a:gd name="connsiteX14" fmla="*/ 943868 w 2066615"/>
                <a:gd name="connsiteY14" fmla="*/ 3215897 h 3286743"/>
                <a:gd name="connsiteX15" fmla="*/ 1285815 w 2066615"/>
                <a:gd name="connsiteY15" fmla="*/ 2000507 h 3286743"/>
                <a:gd name="connsiteX16" fmla="*/ 1468696 w 2066615"/>
                <a:gd name="connsiteY16" fmla="*/ 1360427 h 3286743"/>
                <a:gd name="connsiteX17" fmla="*/ 1433453 w 2066615"/>
                <a:gd name="connsiteY17" fmla="*/ 1680467 h 3286743"/>
                <a:gd name="connsiteX18" fmla="*/ 1203900 w 2066615"/>
                <a:gd name="connsiteY18" fmla="*/ 3213992 h 3286743"/>
                <a:gd name="connsiteX19" fmla="*/ 1237238 w 2066615"/>
                <a:gd name="connsiteY19" fmla="*/ 3279715 h 3286743"/>
                <a:gd name="connsiteX20" fmla="*/ 1473458 w 2066615"/>
                <a:gd name="connsiteY20" fmla="*/ 3278762 h 3286743"/>
                <a:gd name="connsiteX21" fmla="*/ 1522035 w 2066615"/>
                <a:gd name="connsiteY21" fmla="*/ 3215897 h 3286743"/>
                <a:gd name="connsiteX22" fmla="*/ 1904940 w 2066615"/>
                <a:gd name="connsiteY22" fmla="*/ 1634747 h 3286743"/>
                <a:gd name="connsiteX23" fmla="*/ 2057340 w 2066615"/>
                <a:gd name="connsiteY23" fmla="*/ 917515 h 3286743"/>
                <a:gd name="connsiteX24" fmla="*/ 1810643 w 2066615"/>
                <a:gd name="connsiteY24" fmla="*/ 474602 h 3286743"/>
                <a:gd name="connsiteX25" fmla="*/ 1810643 w 2066615"/>
                <a:gd name="connsiteY25" fmla="*/ 474602 h 328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66615" h="3286743">
                  <a:moveTo>
                    <a:pt x="1810643" y="474602"/>
                  </a:moveTo>
                  <a:cubicBezTo>
                    <a:pt x="1648718" y="434597"/>
                    <a:pt x="1526798" y="411737"/>
                    <a:pt x="1362968" y="379352"/>
                  </a:cubicBezTo>
                  <a:cubicBezTo>
                    <a:pt x="1321058" y="370780"/>
                    <a:pt x="1262003" y="326012"/>
                    <a:pt x="1255335" y="283150"/>
                  </a:cubicBezTo>
                  <a:cubicBezTo>
                    <a:pt x="1242953" y="206950"/>
                    <a:pt x="1221998" y="126940"/>
                    <a:pt x="1177231" y="1210"/>
                  </a:cubicBezTo>
                  <a:cubicBezTo>
                    <a:pt x="1086743" y="7877"/>
                    <a:pt x="226635" y="-1648"/>
                    <a:pt x="164723" y="257"/>
                  </a:cubicBezTo>
                  <a:cubicBezTo>
                    <a:pt x="133290" y="58360"/>
                    <a:pt x="110430" y="115510"/>
                    <a:pt x="93285" y="174565"/>
                  </a:cubicBezTo>
                  <a:cubicBezTo>
                    <a:pt x="64710" y="275530"/>
                    <a:pt x="21848" y="372685"/>
                    <a:pt x="5655" y="476507"/>
                  </a:cubicBezTo>
                  <a:cubicBezTo>
                    <a:pt x="-19110" y="627955"/>
                    <a:pt x="38040" y="804167"/>
                    <a:pt x="165675" y="894655"/>
                  </a:cubicBezTo>
                  <a:cubicBezTo>
                    <a:pt x="352365" y="1026100"/>
                    <a:pt x="641925" y="963235"/>
                    <a:pt x="855285" y="963235"/>
                  </a:cubicBezTo>
                  <a:cubicBezTo>
                    <a:pt x="953393" y="963235"/>
                    <a:pt x="943868" y="1066105"/>
                    <a:pt x="930533" y="1136590"/>
                  </a:cubicBezTo>
                  <a:cubicBezTo>
                    <a:pt x="866715" y="1460440"/>
                    <a:pt x="825758" y="1788100"/>
                    <a:pt x="785753" y="2115760"/>
                  </a:cubicBezTo>
                  <a:cubicBezTo>
                    <a:pt x="745748" y="2446277"/>
                    <a:pt x="623828" y="3182560"/>
                    <a:pt x="620018" y="3221612"/>
                  </a:cubicBezTo>
                  <a:cubicBezTo>
                    <a:pt x="618113" y="3238757"/>
                    <a:pt x="608588" y="3261617"/>
                    <a:pt x="639068" y="3267332"/>
                  </a:cubicBezTo>
                  <a:cubicBezTo>
                    <a:pt x="720983" y="3267332"/>
                    <a:pt x="801946" y="3266380"/>
                    <a:pt x="882908" y="3266380"/>
                  </a:cubicBezTo>
                  <a:cubicBezTo>
                    <a:pt x="921008" y="3271142"/>
                    <a:pt x="934343" y="3251140"/>
                    <a:pt x="943868" y="3215897"/>
                  </a:cubicBezTo>
                  <a:cubicBezTo>
                    <a:pt x="991493" y="3037780"/>
                    <a:pt x="1221046" y="2228155"/>
                    <a:pt x="1285815" y="2000507"/>
                  </a:cubicBezTo>
                  <a:cubicBezTo>
                    <a:pt x="1318200" y="1886207"/>
                    <a:pt x="1442025" y="1480442"/>
                    <a:pt x="1468696" y="1360427"/>
                  </a:cubicBezTo>
                  <a:cubicBezTo>
                    <a:pt x="1462981" y="1497587"/>
                    <a:pt x="1439168" y="1649035"/>
                    <a:pt x="1433453" y="1680467"/>
                  </a:cubicBezTo>
                  <a:cubicBezTo>
                    <a:pt x="1359158" y="2178625"/>
                    <a:pt x="1216283" y="3108265"/>
                    <a:pt x="1203900" y="3213992"/>
                  </a:cubicBezTo>
                  <a:cubicBezTo>
                    <a:pt x="1201043" y="3242567"/>
                    <a:pt x="1200090" y="3271142"/>
                    <a:pt x="1237238" y="3279715"/>
                  </a:cubicBezTo>
                  <a:cubicBezTo>
                    <a:pt x="1316296" y="3289240"/>
                    <a:pt x="1394400" y="3289240"/>
                    <a:pt x="1473458" y="3278762"/>
                  </a:cubicBezTo>
                  <a:cubicBezTo>
                    <a:pt x="1504890" y="3269237"/>
                    <a:pt x="1513463" y="3242567"/>
                    <a:pt x="1522035" y="3215897"/>
                  </a:cubicBezTo>
                  <a:cubicBezTo>
                    <a:pt x="1609665" y="2919670"/>
                    <a:pt x="1851600" y="1855727"/>
                    <a:pt x="1904940" y="1634747"/>
                  </a:cubicBezTo>
                  <a:cubicBezTo>
                    <a:pt x="1959233" y="1411862"/>
                    <a:pt x="2039243" y="1147067"/>
                    <a:pt x="2057340" y="917515"/>
                  </a:cubicBezTo>
                  <a:cubicBezTo>
                    <a:pt x="2076390" y="668912"/>
                    <a:pt x="2093535" y="544135"/>
                    <a:pt x="1810643" y="474602"/>
                  </a:cubicBezTo>
                  <a:lnTo>
                    <a:pt x="1810643" y="474602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72000">
                  <a:schemeClr val="accent4">
                    <a:lumMod val="50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50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3">
              <a:extLst>
                <a:ext uri="{FF2B5EF4-FFF2-40B4-BE49-F238E27FC236}">
                  <a16:creationId xmlns:a16="http://schemas.microsoft.com/office/drawing/2014/main" id="{28484ACC-2680-4487-A22D-12FEFDA82BC8}"/>
                </a:ext>
              </a:extLst>
            </p:cNvPr>
            <p:cNvSpPr/>
            <p:nvPr/>
          </p:nvSpPr>
          <p:spPr>
            <a:xfrm>
              <a:off x="439947" y="2484218"/>
              <a:ext cx="6000750" cy="228600"/>
            </a:xfrm>
            <a:custGeom>
              <a:avLst/>
              <a:gdLst>
                <a:gd name="connsiteX0" fmla="*/ 5884545 w 6000750"/>
                <a:gd name="connsiteY0" fmla="*/ 228600 h 228600"/>
                <a:gd name="connsiteX1" fmla="*/ 115253 w 6000750"/>
                <a:gd name="connsiteY1" fmla="*/ 228600 h 228600"/>
                <a:gd name="connsiteX2" fmla="*/ 0 w 6000750"/>
                <a:gd name="connsiteY2" fmla="*/ 114300 h 228600"/>
                <a:gd name="connsiteX3" fmla="*/ 0 w 6000750"/>
                <a:gd name="connsiteY3" fmla="*/ 114300 h 228600"/>
                <a:gd name="connsiteX4" fmla="*/ 115253 w 6000750"/>
                <a:gd name="connsiteY4" fmla="*/ 0 h 228600"/>
                <a:gd name="connsiteX5" fmla="*/ 5885498 w 6000750"/>
                <a:gd name="connsiteY5" fmla="*/ 0 h 228600"/>
                <a:gd name="connsiteX6" fmla="*/ 6000750 w 6000750"/>
                <a:gd name="connsiteY6" fmla="*/ 114300 h 228600"/>
                <a:gd name="connsiteX7" fmla="*/ 6000750 w 6000750"/>
                <a:gd name="connsiteY7" fmla="*/ 114300 h 228600"/>
                <a:gd name="connsiteX8" fmla="*/ 5884545 w 6000750"/>
                <a:gd name="connsiteY8" fmla="*/ 228600 h 228600"/>
                <a:gd name="connsiteX9" fmla="*/ 5884545 w 6000750"/>
                <a:gd name="connsiteY9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00750" h="228600">
                  <a:moveTo>
                    <a:pt x="5884545" y="228600"/>
                  </a:moveTo>
                  <a:lnTo>
                    <a:pt x="115253" y="228600"/>
                  </a:lnTo>
                  <a:cubicBezTo>
                    <a:pt x="51435" y="228600"/>
                    <a:pt x="0" y="177165"/>
                    <a:pt x="0" y="114300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5253" y="0"/>
                  </a:cubicBezTo>
                  <a:lnTo>
                    <a:pt x="5885498" y="0"/>
                  </a:lnTo>
                  <a:cubicBezTo>
                    <a:pt x="5949315" y="0"/>
                    <a:pt x="6000750" y="51435"/>
                    <a:pt x="6000750" y="114300"/>
                  </a:cubicBezTo>
                  <a:lnTo>
                    <a:pt x="6000750" y="114300"/>
                  </a:lnTo>
                  <a:cubicBezTo>
                    <a:pt x="5999798" y="177165"/>
                    <a:pt x="5948363" y="228600"/>
                    <a:pt x="5884545" y="228600"/>
                  </a:cubicBezTo>
                  <a:lnTo>
                    <a:pt x="5884545" y="228600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8" name="Freeform: Shape 34">
              <a:extLst>
                <a:ext uri="{FF2B5EF4-FFF2-40B4-BE49-F238E27FC236}">
                  <a16:creationId xmlns:a16="http://schemas.microsoft.com/office/drawing/2014/main" id="{08502834-480C-4FA9-8BCE-82A34D207665}"/>
                </a:ext>
              </a:extLst>
            </p:cNvPr>
            <p:cNvSpPr/>
            <p:nvPr/>
          </p:nvSpPr>
          <p:spPr>
            <a:xfrm>
              <a:off x="2756767" y="-373145"/>
              <a:ext cx="1083432" cy="1772278"/>
            </a:xfrm>
            <a:custGeom>
              <a:avLst/>
              <a:gdLst>
                <a:gd name="connsiteX0" fmla="*/ 1056935 w 1083432"/>
                <a:gd name="connsiteY0" fmla="*/ 321808 h 1772278"/>
                <a:gd name="connsiteX1" fmla="*/ 881674 w 1083432"/>
                <a:gd name="connsiteY1" fmla="*/ 81778 h 1772278"/>
                <a:gd name="connsiteX2" fmla="*/ 38712 w 1083432"/>
                <a:gd name="connsiteY2" fmla="*/ 364670 h 1772278"/>
                <a:gd name="connsiteX3" fmla="*/ 11089 w 1083432"/>
                <a:gd name="connsiteY3" fmla="*/ 463730 h 1772278"/>
                <a:gd name="connsiteX4" fmla="*/ 11089 w 1083432"/>
                <a:gd name="connsiteY4" fmla="*/ 463730 h 1772278"/>
                <a:gd name="connsiteX5" fmla="*/ 6327 w 1083432"/>
                <a:gd name="connsiteY5" fmla="*/ 537073 h 1772278"/>
                <a:gd name="connsiteX6" fmla="*/ 5374 w 1083432"/>
                <a:gd name="connsiteY6" fmla="*/ 1377178 h 1772278"/>
                <a:gd name="connsiteX7" fmla="*/ 4422 w 1083432"/>
                <a:gd name="connsiteY7" fmla="*/ 1521958 h 1772278"/>
                <a:gd name="connsiteX8" fmla="*/ 267312 w 1083432"/>
                <a:gd name="connsiteY8" fmla="*/ 1766750 h 1772278"/>
                <a:gd name="connsiteX9" fmla="*/ 331129 w 1083432"/>
                <a:gd name="connsiteY9" fmla="*/ 1717220 h 1772278"/>
                <a:gd name="connsiteX10" fmla="*/ 334939 w 1083432"/>
                <a:gd name="connsiteY10" fmla="*/ 905690 h 1772278"/>
                <a:gd name="connsiteX11" fmla="*/ 313032 w 1083432"/>
                <a:gd name="connsiteY11" fmla="*/ 879973 h 1772278"/>
                <a:gd name="connsiteX12" fmla="*/ 272074 w 1083432"/>
                <a:gd name="connsiteY12" fmla="*/ 779008 h 1772278"/>
                <a:gd name="connsiteX13" fmla="*/ 363514 w 1083432"/>
                <a:gd name="connsiteY13" fmla="*/ 724715 h 1772278"/>
                <a:gd name="connsiteX14" fmla="*/ 425427 w 1083432"/>
                <a:gd name="connsiteY14" fmla="*/ 720905 h 1772278"/>
                <a:gd name="connsiteX15" fmla="*/ 674982 w 1083432"/>
                <a:gd name="connsiteY15" fmla="*/ 627560 h 1772278"/>
                <a:gd name="connsiteX16" fmla="*/ 892152 w 1083432"/>
                <a:gd name="connsiteY16" fmla="*/ 520880 h 1772278"/>
                <a:gd name="connsiteX17" fmla="*/ 952160 w 1083432"/>
                <a:gd name="connsiteY17" fmla="*/ 566600 h 1772278"/>
                <a:gd name="connsiteX18" fmla="*/ 974067 w 1083432"/>
                <a:gd name="connsiteY18" fmla="*/ 793295 h 1772278"/>
                <a:gd name="connsiteX19" fmla="*/ 979782 w 1083432"/>
                <a:gd name="connsiteY19" fmla="*/ 854255 h 1772278"/>
                <a:gd name="connsiteX20" fmla="*/ 1048362 w 1083432"/>
                <a:gd name="connsiteY20" fmla="*/ 737098 h 1772278"/>
                <a:gd name="connsiteX21" fmla="*/ 1056935 w 1083432"/>
                <a:gd name="connsiteY21" fmla="*/ 321808 h 1772278"/>
                <a:gd name="connsiteX22" fmla="*/ 1056935 w 1083432"/>
                <a:gd name="connsiteY22" fmla="*/ 321808 h 177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83432" h="1772278">
                  <a:moveTo>
                    <a:pt x="1056935" y="321808"/>
                  </a:moveTo>
                  <a:cubicBezTo>
                    <a:pt x="1030264" y="220843"/>
                    <a:pt x="970257" y="139880"/>
                    <a:pt x="881674" y="81778"/>
                  </a:cubicBezTo>
                  <a:cubicBezTo>
                    <a:pt x="601639" y="-103007"/>
                    <a:pt x="174919" y="39868"/>
                    <a:pt x="38712" y="364670"/>
                  </a:cubicBezTo>
                  <a:cubicBezTo>
                    <a:pt x="27282" y="385625"/>
                    <a:pt x="11089" y="463730"/>
                    <a:pt x="11089" y="463730"/>
                  </a:cubicBezTo>
                  <a:lnTo>
                    <a:pt x="11089" y="463730"/>
                  </a:lnTo>
                  <a:cubicBezTo>
                    <a:pt x="9184" y="488495"/>
                    <a:pt x="6327" y="512308"/>
                    <a:pt x="6327" y="537073"/>
                  </a:cubicBezTo>
                  <a:cubicBezTo>
                    <a:pt x="5374" y="817108"/>
                    <a:pt x="5374" y="1097143"/>
                    <a:pt x="5374" y="1377178"/>
                  </a:cubicBezTo>
                  <a:cubicBezTo>
                    <a:pt x="5374" y="1396228"/>
                    <a:pt x="-6056" y="1496240"/>
                    <a:pt x="4422" y="1521958"/>
                  </a:cubicBezTo>
                  <a:cubicBezTo>
                    <a:pt x="55857" y="1641020"/>
                    <a:pt x="143487" y="1725793"/>
                    <a:pt x="267312" y="1766750"/>
                  </a:cubicBezTo>
                  <a:cubicBezTo>
                    <a:pt x="313032" y="1781990"/>
                    <a:pt x="330177" y="1765798"/>
                    <a:pt x="331129" y="1717220"/>
                  </a:cubicBezTo>
                  <a:cubicBezTo>
                    <a:pt x="332082" y="1657213"/>
                    <a:pt x="341607" y="1088570"/>
                    <a:pt x="334939" y="905690"/>
                  </a:cubicBezTo>
                  <a:cubicBezTo>
                    <a:pt x="331129" y="894260"/>
                    <a:pt x="321604" y="887593"/>
                    <a:pt x="313032" y="879973"/>
                  </a:cubicBezTo>
                  <a:cubicBezTo>
                    <a:pt x="265407" y="844730"/>
                    <a:pt x="257787" y="823775"/>
                    <a:pt x="272074" y="779008"/>
                  </a:cubicBezTo>
                  <a:cubicBezTo>
                    <a:pt x="286362" y="732335"/>
                    <a:pt x="321604" y="724715"/>
                    <a:pt x="363514" y="724715"/>
                  </a:cubicBezTo>
                  <a:cubicBezTo>
                    <a:pt x="390185" y="723763"/>
                    <a:pt x="406377" y="728525"/>
                    <a:pt x="425427" y="720905"/>
                  </a:cubicBezTo>
                  <a:cubicBezTo>
                    <a:pt x="463527" y="705665"/>
                    <a:pt x="584494" y="683758"/>
                    <a:pt x="674982" y="627560"/>
                  </a:cubicBezTo>
                  <a:cubicBezTo>
                    <a:pt x="744514" y="584698"/>
                    <a:pt x="812142" y="540883"/>
                    <a:pt x="892152" y="520880"/>
                  </a:cubicBezTo>
                  <a:cubicBezTo>
                    <a:pt x="945492" y="507545"/>
                    <a:pt x="952160" y="512308"/>
                    <a:pt x="952160" y="566600"/>
                  </a:cubicBezTo>
                  <a:cubicBezTo>
                    <a:pt x="953112" y="644705"/>
                    <a:pt x="971210" y="715190"/>
                    <a:pt x="974067" y="793295"/>
                  </a:cubicBezTo>
                  <a:cubicBezTo>
                    <a:pt x="975019" y="813298"/>
                    <a:pt x="978829" y="831395"/>
                    <a:pt x="979782" y="854255"/>
                  </a:cubicBezTo>
                  <a:cubicBezTo>
                    <a:pt x="980735" y="900928"/>
                    <a:pt x="1033122" y="780913"/>
                    <a:pt x="1048362" y="737098"/>
                  </a:cubicBezTo>
                  <a:cubicBezTo>
                    <a:pt x="1094082" y="598985"/>
                    <a:pt x="1093129" y="459920"/>
                    <a:pt x="1056935" y="321808"/>
                  </a:cubicBezTo>
                  <a:lnTo>
                    <a:pt x="1056935" y="321808"/>
                  </a:lnTo>
                  <a:close/>
                </a:path>
              </a:pathLst>
            </a:custGeom>
            <a:solidFill>
              <a:srgbClr val="4149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6">
              <a:extLst>
                <a:ext uri="{FF2B5EF4-FFF2-40B4-BE49-F238E27FC236}">
                  <a16:creationId xmlns:a16="http://schemas.microsoft.com/office/drawing/2014/main" id="{B6ED7314-3A6F-436C-874F-AA6F77372AE1}"/>
                </a:ext>
              </a:extLst>
            </p:cNvPr>
            <p:cNvSpPr/>
            <p:nvPr/>
          </p:nvSpPr>
          <p:spPr>
            <a:xfrm>
              <a:off x="2621232" y="2791538"/>
              <a:ext cx="1554702" cy="3284917"/>
            </a:xfrm>
            <a:custGeom>
              <a:avLst/>
              <a:gdLst>
                <a:gd name="connsiteX0" fmla="*/ 1810643 w 2066615"/>
                <a:gd name="connsiteY0" fmla="*/ 474602 h 3286743"/>
                <a:gd name="connsiteX1" fmla="*/ 1362968 w 2066615"/>
                <a:gd name="connsiteY1" fmla="*/ 379352 h 3286743"/>
                <a:gd name="connsiteX2" fmla="*/ 1255335 w 2066615"/>
                <a:gd name="connsiteY2" fmla="*/ 283150 h 3286743"/>
                <a:gd name="connsiteX3" fmla="*/ 1177231 w 2066615"/>
                <a:gd name="connsiteY3" fmla="*/ 1210 h 3286743"/>
                <a:gd name="connsiteX4" fmla="*/ 164723 w 2066615"/>
                <a:gd name="connsiteY4" fmla="*/ 257 h 3286743"/>
                <a:gd name="connsiteX5" fmla="*/ 93285 w 2066615"/>
                <a:gd name="connsiteY5" fmla="*/ 174565 h 3286743"/>
                <a:gd name="connsiteX6" fmla="*/ 5655 w 2066615"/>
                <a:gd name="connsiteY6" fmla="*/ 476507 h 3286743"/>
                <a:gd name="connsiteX7" fmla="*/ 165675 w 2066615"/>
                <a:gd name="connsiteY7" fmla="*/ 894655 h 3286743"/>
                <a:gd name="connsiteX8" fmla="*/ 855285 w 2066615"/>
                <a:gd name="connsiteY8" fmla="*/ 963235 h 3286743"/>
                <a:gd name="connsiteX9" fmla="*/ 930533 w 2066615"/>
                <a:gd name="connsiteY9" fmla="*/ 1136590 h 3286743"/>
                <a:gd name="connsiteX10" fmla="*/ 785753 w 2066615"/>
                <a:gd name="connsiteY10" fmla="*/ 2115760 h 3286743"/>
                <a:gd name="connsiteX11" fmla="*/ 620018 w 2066615"/>
                <a:gd name="connsiteY11" fmla="*/ 3221612 h 3286743"/>
                <a:gd name="connsiteX12" fmla="*/ 639068 w 2066615"/>
                <a:gd name="connsiteY12" fmla="*/ 3267332 h 3286743"/>
                <a:gd name="connsiteX13" fmla="*/ 882908 w 2066615"/>
                <a:gd name="connsiteY13" fmla="*/ 3266380 h 3286743"/>
                <a:gd name="connsiteX14" fmla="*/ 943868 w 2066615"/>
                <a:gd name="connsiteY14" fmla="*/ 3215897 h 3286743"/>
                <a:gd name="connsiteX15" fmla="*/ 1285815 w 2066615"/>
                <a:gd name="connsiteY15" fmla="*/ 2000507 h 3286743"/>
                <a:gd name="connsiteX16" fmla="*/ 1468696 w 2066615"/>
                <a:gd name="connsiteY16" fmla="*/ 1360427 h 3286743"/>
                <a:gd name="connsiteX17" fmla="*/ 1433453 w 2066615"/>
                <a:gd name="connsiteY17" fmla="*/ 1680467 h 3286743"/>
                <a:gd name="connsiteX18" fmla="*/ 1203900 w 2066615"/>
                <a:gd name="connsiteY18" fmla="*/ 3213992 h 3286743"/>
                <a:gd name="connsiteX19" fmla="*/ 1237238 w 2066615"/>
                <a:gd name="connsiteY19" fmla="*/ 3279715 h 3286743"/>
                <a:gd name="connsiteX20" fmla="*/ 1473458 w 2066615"/>
                <a:gd name="connsiteY20" fmla="*/ 3278762 h 3286743"/>
                <a:gd name="connsiteX21" fmla="*/ 1522035 w 2066615"/>
                <a:gd name="connsiteY21" fmla="*/ 3215897 h 3286743"/>
                <a:gd name="connsiteX22" fmla="*/ 1904940 w 2066615"/>
                <a:gd name="connsiteY22" fmla="*/ 1634747 h 3286743"/>
                <a:gd name="connsiteX23" fmla="*/ 2057340 w 2066615"/>
                <a:gd name="connsiteY23" fmla="*/ 917515 h 3286743"/>
                <a:gd name="connsiteX24" fmla="*/ 1810643 w 2066615"/>
                <a:gd name="connsiteY24" fmla="*/ 474602 h 3286743"/>
                <a:gd name="connsiteX25" fmla="*/ 1810643 w 2066615"/>
                <a:gd name="connsiteY25" fmla="*/ 474602 h 3286743"/>
                <a:gd name="connsiteX0" fmla="*/ 1810643 w 2066614"/>
                <a:gd name="connsiteY0" fmla="*/ 474485 h 3286626"/>
                <a:gd name="connsiteX1" fmla="*/ 1362968 w 2066614"/>
                <a:gd name="connsiteY1" fmla="*/ 379235 h 3286626"/>
                <a:gd name="connsiteX2" fmla="*/ 1255335 w 2066614"/>
                <a:gd name="connsiteY2" fmla="*/ 283033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2066614"/>
                <a:gd name="connsiteY0" fmla="*/ 474485 h 3286626"/>
                <a:gd name="connsiteX1" fmla="*/ 1362968 w 2066614"/>
                <a:gd name="connsiteY1" fmla="*/ 379235 h 3286626"/>
                <a:gd name="connsiteX2" fmla="*/ 982774 w 2066614"/>
                <a:gd name="connsiteY2" fmla="*/ 221487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2066614"/>
                <a:gd name="connsiteY0" fmla="*/ 474485 h 3286626"/>
                <a:gd name="connsiteX1" fmla="*/ 1169538 w 2066614"/>
                <a:gd name="connsiteY1" fmla="*/ 361651 h 3286626"/>
                <a:gd name="connsiteX2" fmla="*/ 982774 w 2066614"/>
                <a:gd name="connsiteY2" fmla="*/ 221487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1915777"/>
                <a:gd name="connsiteY0" fmla="*/ 474485 h 3286626"/>
                <a:gd name="connsiteX1" fmla="*/ 1169538 w 1915777"/>
                <a:gd name="connsiteY1" fmla="*/ 361651 h 3286626"/>
                <a:gd name="connsiteX2" fmla="*/ 982774 w 1915777"/>
                <a:gd name="connsiteY2" fmla="*/ 221487 h 3286626"/>
                <a:gd name="connsiteX3" fmla="*/ 887085 w 1915777"/>
                <a:gd name="connsiteY3" fmla="*/ 9886 h 3286626"/>
                <a:gd name="connsiteX4" fmla="*/ 164723 w 1915777"/>
                <a:gd name="connsiteY4" fmla="*/ 140 h 3286626"/>
                <a:gd name="connsiteX5" fmla="*/ 93285 w 1915777"/>
                <a:gd name="connsiteY5" fmla="*/ 174448 h 3286626"/>
                <a:gd name="connsiteX6" fmla="*/ 5655 w 1915777"/>
                <a:gd name="connsiteY6" fmla="*/ 476390 h 3286626"/>
                <a:gd name="connsiteX7" fmla="*/ 165675 w 1915777"/>
                <a:gd name="connsiteY7" fmla="*/ 894538 h 3286626"/>
                <a:gd name="connsiteX8" fmla="*/ 855285 w 1915777"/>
                <a:gd name="connsiteY8" fmla="*/ 963118 h 3286626"/>
                <a:gd name="connsiteX9" fmla="*/ 930533 w 1915777"/>
                <a:gd name="connsiteY9" fmla="*/ 1136473 h 3286626"/>
                <a:gd name="connsiteX10" fmla="*/ 785753 w 1915777"/>
                <a:gd name="connsiteY10" fmla="*/ 2115643 h 3286626"/>
                <a:gd name="connsiteX11" fmla="*/ 620018 w 1915777"/>
                <a:gd name="connsiteY11" fmla="*/ 3221495 h 3286626"/>
                <a:gd name="connsiteX12" fmla="*/ 639068 w 1915777"/>
                <a:gd name="connsiteY12" fmla="*/ 3267215 h 3286626"/>
                <a:gd name="connsiteX13" fmla="*/ 882908 w 1915777"/>
                <a:gd name="connsiteY13" fmla="*/ 3266263 h 3286626"/>
                <a:gd name="connsiteX14" fmla="*/ 943868 w 1915777"/>
                <a:gd name="connsiteY14" fmla="*/ 3215780 h 3286626"/>
                <a:gd name="connsiteX15" fmla="*/ 1285815 w 1915777"/>
                <a:gd name="connsiteY15" fmla="*/ 2000390 h 3286626"/>
                <a:gd name="connsiteX16" fmla="*/ 1468696 w 1915777"/>
                <a:gd name="connsiteY16" fmla="*/ 1360310 h 3286626"/>
                <a:gd name="connsiteX17" fmla="*/ 1433453 w 1915777"/>
                <a:gd name="connsiteY17" fmla="*/ 1680350 h 3286626"/>
                <a:gd name="connsiteX18" fmla="*/ 1203900 w 1915777"/>
                <a:gd name="connsiteY18" fmla="*/ 3213875 h 3286626"/>
                <a:gd name="connsiteX19" fmla="*/ 1237238 w 1915777"/>
                <a:gd name="connsiteY19" fmla="*/ 3279598 h 3286626"/>
                <a:gd name="connsiteX20" fmla="*/ 1473458 w 1915777"/>
                <a:gd name="connsiteY20" fmla="*/ 3278645 h 3286626"/>
                <a:gd name="connsiteX21" fmla="*/ 1522035 w 1915777"/>
                <a:gd name="connsiteY21" fmla="*/ 3215780 h 3286626"/>
                <a:gd name="connsiteX22" fmla="*/ 1904940 w 1915777"/>
                <a:gd name="connsiteY22" fmla="*/ 1634630 h 3286626"/>
                <a:gd name="connsiteX23" fmla="*/ 1810643 w 1915777"/>
                <a:gd name="connsiteY23" fmla="*/ 474485 h 3286626"/>
                <a:gd name="connsiteX24" fmla="*/ 1810643 w 1915777"/>
                <a:gd name="connsiteY24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522035 w 1810643"/>
                <a:gd name="connsiteY21" fmla="*/ 3215780 h 3286626"/>
                <a:gd name="connsiteX22" fmla="*/ 1810643 w 1810643"/>
                <a:gd name="connsiteY22" fmla="*/ 474485 h 3286626"/>
                <a:gd name="connsiteX23" fmla="*/ 1810643 w 1810643"/>
                <a:gd name="connsiteY23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565996 w 1810643"/>
                <a:gd name="connsiteY21" fmla="*/ 3206988 h 3286626"/>
                <a:gd name="connsiteX22" fmla="*/ 1810643 w 1810643"/>
                <a:gd name="connsiteY22" fmla="*/ 474485 h 3286626"/>
                <a:gd name="connsiteX23" fmla="*/ 1810643 w 1810643"/>
                <a:gd name="connsiteY23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810643 w 1810643"/>
                <a:gd name="connsiteY21" fmla="*/ 474485 h 3286626"/>
                <a:gd name="connsiteX22" fmla="*/ 1810643 w 1810643"/>
                <a:gd name="connsiteY22" fmla="*/ 474485 h 3286626"/>
                <a:gd name="connsiteX0" fmla="*/ 1810643 w 1810643"/>
                <a:gd name="connsiteY0" fmla="*/ 474485 h 3279598"/>
                <a:gd name="connsiteX1" fmla="*/ 1169538 w 1810643"/>
                <a:gd name="connsiteY1" fmla="*/ 361651 h 3279598"/>
                <a:gd name="connsiteX2" fmla="*/ 982774 w 1810643"/>
                <a:gd name="connsiteY2" fmla="*/ 221487 h 3279598"/>
                <a:gd name="connsiteX3" fmla="*/ 887085 w 1810643"/>
                <a:gd name="connsiteY3" fmla="*/ 9886 h 3279598"/>
                <a:gd name="connsiteX4" fmla="*/ 164723 w 1810643"/>
                <a:gd name="connsiteY4" fmla="*/ 140 h 3279598"/>
                <a:gd name="connsiteX5" fmla="*/ 93285 w 1810643"/>
                <a:gd name="connsiteY5" fmla="*/ 174448 h 3279598"/>
                <a:gd name="connsiteX6" fmla="*/ 5655 w 1810643"/>
                <a:gd name="connsiteY6" fmla="*/ 476390 h 3279598"/>
                <a:gd name="connsiteX7" fmla="*/ 165675 w 1810643"/>
                <a:gd name="connsiteY7" fmla="*/ 894538 h 3279598"/>
                <a:gd name="connsiteX8" fmla="*/ 855285 w 1810643"/>
                <a:gd name="connsiteY8" fmla="*/ 963118 h 3279598"/>
                <a:gd name="connsiteX9" fmla="*/ 930533 w 1810643"/>
                <a:gd name="connsiteY9" fmla="*/ 1136473 h 3279598"/>
                <a:gd name="connsiteX10" fmla="*/ 785753 w 1810643"/>
                <a:gd name="connsiteY10" fmla="*/ 2115643 h 3279598"/>
                <a:gd name="connsiteX11" fmla="*/ 620018 w 1810643"/>
                <a:gd name="connsiteY11" fmla="*/ 3221495 h 3279598"/>
                <a:gd name="connsiteX12" fmla="*/ 639068 w 1810643"/>
                <a:gd name="connsiteY12" fmla="*/ 3267215 h 3279598"/>
                <a:gd name="connsiteX13" fmla="*/ 882908 w 1810643"/>
                <a:gd name="connsiteY13" fmla="*/ 3266263 h 3279598"/>
                <a:gd name="connsiteX14" fmla="*/ 943868 w 1810643"/>
                <a:gd name="connsiteY14" fmla="*/ 3215780 h 3279598"/>
                <a:gd name="connsiteX15" fmla="*/ 1285815 w 1810643"/>
                <a:gd name="connsiteY15" fmla="*/ 2000390 h 3279598"/>
                <a:gd name="connsiteX16" fmla="*/ 1468696 w 1810643"/>
                <a:gd name="connsiteY16" fmla="*/ 1360310 h 3279598"/>
                <a:gd name="connsiteX17" fmla="*/ 1433453 w 1810643"/>
                <a:gd name="connsiteY17" fmla="*/ 1680350 h 3279598"/>
                <a:gd name="connsiteX18" fmla="*/ 1203900 w 1810643"/>
                <a:gd name="connsiteY18" fmla="*/ 3213875 h 3279598"/>
                <a:gd name="connsiteX19" fmla="*/ 1237238 w 1810643"/>
                <a:gd name="connsiteY19" fmla="*/ 3279598 h 3279598"/>
                <a:gd name="connsiteX20" fmla="*/ 1810643 w 1810643"/>
                <a:gd name="connsiteY20" fmla="*/ 474485 h 3279598"/>
                <a:gd name="connsiteX21" fmla="*/ 1810643 w 1810643"/>
                <a:gd name="connsiteY21" fmla="*/ 474485 h 3279598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433453 w 1810643"/>
                <a:gd name="connsiteY17" fmla="*/ 1680350 h 3267215"/>
                <a:gd name="connsiteX18" fmla="*/ 1203900 w 1810643"/>
                <a:gd name="connsiteY18" fmla="*/ 3213875 h 3267215"/>
                <a:gd name="connsiteX19" fmla="*/ 1810643 w 1810643"/>
                <a:gd name="connsiteY19" fmla="*/ 474485 h 3267215"/>
                <a:gd name="connsiteX20" fmla="*/ 1810643 w 1810643"/>
                <a:gd name="connsiteY20" fmla="*/ 474485 h 3267215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433453 w 1810643"/>
                <a:gd name="connsiteY17" fmla="*/ 1680350 h 3267215"/>
                <a:gd name="connsiteX18" fmla="*/ 1810643 w 1810643"/>
                <a:gd name="connsiteY18" fmla="*/ 474485 h 3267215"/>
                <a:gd name="connsiteX19" fmla="*/ 1810643 w 1810643"/>
                <a:gd name="connsiteY19" fmla="*/ 474485 h 3267215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810643 w 1810643"/>
                <a:gd name="connsiteY17" fmla="*/ 474485 h 3267215"/>
                <a:gd name="connsiteX18" fmla="*/ 1810643 w 1810643"/>
                <a:gd name="connsiteY18" fmla="*/ 474485 h 3267215"/>
                <a:gd name="connsiteX0" fmla="*/ 1494120 w 1810643"/>
                <a:gd name="connsiteY0" fmla="*/ 518446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810643 w 1810643"/>
                <a:gd name="connsiteY17" fmla="*/ 474485 h 3267215"/>
                <a:gd name="connsiteX18" fmla="*/ 1494120 w 1810643"/>
                <a:gd name="connsiteY18" fmla="*/ 518446 h 3267215"/>
                <a:gd name="connsiteX0" fmla="*/ 1494120 w 1517404"/>
                <a:gd name="connsiteY0" fmla="*/ 518446 h 3267215"/>
                <a:gd name="connsiteX1" fmla="*/ 1169538 w 1517404"/>
                <a:gd name="connsiteY1" fmla="*/ 361651 h 3267215"/>
                <a:gd name="connsiteX2" fmla="*/ 982774 w 1517404"/>
                <a:gd name="connsiteY2" fmla="*/ 221487 h 3267215"/>
                <a:gd name="connsiteX3" fmla="*/ 887085 w 1517404"/>
                <a:gd name="connsiteY3" fmla="*/ 9886 h 3267215"/>
                <a:gd name="connsiteX4" fmla="*/ 164723 w 1517404"/>
                <a:gd name="connsiteY4" fmla="*/ 140 h 3267215"/>
                <a:gd name="connsiteX5" fmla="*/ 93285 w 1517404"/>
                <a:gd name="connsiteY5" fmla="*/ 174448 h 3267215"/>
                <a:gd name="connsiteX6" fmla="*/ 5655 w 1517404"/>
                <a:gd name="connsiteY6" fmla="*/ 476390 h 3267215"/>
                <a:gd name="connsiteX7" fmla="*/ 165675 w 1517404"/>
                <a:gd name="connsiteY7" fmla="*/ 894538 h 3267215"/>
                <a:gd name="connsiteX8" fmla="*/ 855285 w 1517404"/>
                <a:gd name="connsiteY8" fmla="*/ 963118 h 3267215"/>
                <a:gd name="connsiteX9" fmla="*/ 930533 w 1517404"/>
                <a:gd name="connsiteY9" fmla="*/ 1136473 h 3267215"/>
                <a:gd name="connsiteX10" fmla="*/ 785753 w 1517404"/>
                <a:gd name="connsiteY10" fmla="*/ 2115643 h 3267215"/>
                <a:gd name="connsiteX11" fmla="*/ 620018 w 1517404"/>
                <a:gd name="connsiteY11" fmla="*/ 3221495 h 3267215"/>
                <a:gd name="connsiteX12" fmla="*/ 639068 w 1517404"/>
                <a:gd name="connsiteY12" fmla="*/ 3267215 h 3267215"/>
                <a:gd name="connsiteX13" fmla="*/ 882908 w 1517404"/>
                <a:gd name="connsiteY13" fmla="*/ 3266263 h 3267215"/>
                <a:gd name="connsiteX14" fmla="*/ 943868 w 1517404"/>
                <a:gd name="connsiteY14" fmla="*/ 3215780 h 3267215"/>
                <a:gd name="connsiteX15" fmla="*/ 1285815 w 1517404"/>
                <a:gd name="connsiteY15" fmla="*/ 2000390 h 3267215"/>
                <a:gd name="connsiteX16" fmla="*/ 1468696 w 1517404"/>
                <a:gd name="connsiteY16" fmla="*/ 1360310 h 3267215"/>
                <a:gd name="connsiteX17" fmla="*/ 1494120 w 1517404"/>
                <a:gd name="connsiteY17" fmla="*/ 518446 h 3267215"/>
                <a:gd name="connsiteX0" fmla="*/ 1555667 w 1569133"/>
                <a:gd name="connsiteY0" fmla="*/ 527238 h 3267215"/>
                <a:gd name="connsiteX1" fmla="*/ 1169538 w 1569133"/>
                <a:gd name="connsiteY1" fmla="*/ 361651 h 3267215"/>
                <a:gd name="connsiteX2" fmla="*/ 982774 w 1569133"/>
                <a:gd name="connsiteY2" fmla="*/ 221487 h 3267215"/>
                <a:gd name="connsiteX3" fmla="*/ 887085 w 1569133"/>
                <a:gd name="connsiteY3" fmla="*/ 9886 h 3267215"/>
                <a:gd name="connsiteX4" fmla="*/ 164723 w 1569133"/>
                <a:gd name="connsiteY4" fmla="*/ 140 h 3267215"/>
                <a:gd name="connsiteX5" fmla="*/ 93285 w 1569133"/>
                <a:gd name="connsiteY5" fmla="*/ 174448 h 3267215"/>
                <a:gd name="connsiteX6" fmla="*/ 5655 w 1569133"/>
                <a:gd name="connsiteY6" fmla="*/ 476390 h 3267215"/>
                <a:gd name="connsiteX7" fmla="*/ 165675 w 1569133"/>
                <a:gd name="connsiteY7" fmla="*/ 894538 h 3267215"/>
                <a:gd name="connsiteX8" fmla="*/ 855285 w 1569133"/>
                <a:gd name="connsiteY8" fmla="*/ 963118 h 3267215"/>
                <a:gd name="connsiteX9" fmla="*/ 930533 w 1569133"/>
                <a:gd name="connsiteY9" fmla="*/ 1136473 h 3267215"/>
                <a:gd name="connsiteX10" fmla="*/ 785753 w 1569133"/>
                <a:gd name="connsiteY10" fmla="*/ 2115643 h 3267215"/>
                <a:gd name="connsiteX11" fmla="*/ 620018 w 1569133"/>
                <a:gd name="connsiteY11" fmla="*/ 3221495 h 3267215"/>
                <a:gd name="connsiteX12" fmla="*/ 639068 w 1569133"/>
                <a:gd name="connsiteY12" fmla="*/ 3267215 h 3267215"/>
                <a:gd name="connsiteX13" fmla="*/ 882908 w 1569133"/>
                <a:gd name="connsiteY13" fmla="*/ 3266263 h 3267215"/>
                <a:gd name="connsiteX14" fmla="*/ 943868 w 1569133"/>
                <a:gd name="connsiteY14" fmla="*/ 3215780 h 3267215"/>
                <a:gd name="connsiteX15" fmla="*/ 1285815 w 1569133"/>
                <a:gd name="connsiteY15" fmla="*/ 2000390 h 3267215"/>
                <a:gd name="connsiteX16" fmla="*/ 1468696 w 1569133"/>
                <a:gd name="connsiteY16" fmla="*/ 1360310 h 3267215"/>
                <a:gd name="connsiteX17" fmla="*/ 1555667 w 1569133"/>
                <a:gd name="connsiteY17" fmla="*/ 527238 h 3267215"/>
                <a:gd name="connsiteX0" fmla="*/ 1555667 w 1569133"/>
                <a:gd name="connsiteY0" fmla="*/ 527238 h 3267215"/>
                <a:gd name="connsiteX1" fmla="*/ 1169538 w 1569133"/>
                <a:gd name="connsiteY1" fmla="*/ 361651 h 3267215"/>
                <a:gd name="connsiteX2" fmla="*/ 982774 w 1569133"/>
                <a:gd name="connsiteY2" fmla="*/ 221487 h 3267215"/>
                <a:gd name="connsiteX3" fmla="*/ 887085 w 1569133"/>
                <a:gd name="connsiteY3" fmla="*/ 9886 h 3267215"/>
                <a:gd name="connsiteX4" fmla="*/ 164723 w 1569133"/>
                <a:gd name="connsiteY4" fmla="*/ 140 h 3267215"/>
                <a:gd name="connsiteX5" fmla="*/ 93285 w 1569133"/>
                <a:gd name="connsiteY5" fmla="*/ 174448 h 3267215"/>
                <a:gd name="connsiteX6" fmla="*/ 5655 w 1569133"/>
                <a:gd name="connsiteY6" fmla="*/ 476390 h 3267215"/>
                <a:gd name="connsiteX7" fmla="*/ 165675 w 1569133"/>
                <a:gd name="connsiteY7" fmla="*/ 894538 h 3267215"/>
                <a:gd name="connsiteX8" fmla="*/ 855285 w 1569133"/>
                <a:gd name="connsiteY8" fmla="*/ 963118 h 3267215"/>
                <a:gd name="connsiteX9" fmla="*/ 930533 w 1569133"/>
                <a:gd name="connsiteY9" fmla="*/ 1136473 h 3267215"/>
                <a:gd name="connsiteX10" fmla="*/ 785753 w 1569133"/>
                <a:gd name="connsiteY10" fmla="*/ 2115643 h 3267215"/>
                <a:gd name="connsiteX11" fmla="*/ 620018 w 1569133"/>
                <a:gd name="connsiteY11" fmla="*/ 3221495 h 3267215"/>
                <a:gd name="connsiteX12" fmla="*/ 639068 w 1569133"/>
                <a:gd name="connsiteY12" fmla="*/ 3267215 h 3267215"/>
                <a:gd name="connsiteX13" fmla="*/ 882908 w 1569133"/>
                <a:gd name="connsiteY13" fmla="*/ 3266263 h 3267215"/>
                <a:gd name="connsiteX14" fmla="*/ 943868 w 1569133"/>
                <a:gd name="connsiteY14" fmla="*/ 3215780 h 3267215"/>
                <a:gd name="connsiteX15" fmla="*/ 1285815 w 1569133"/>
                <a:gd name="connsiteY15" fmla="*/ 2000390 h 3267215"/>
                <a:gd name="connsiteX16" fmla="*/ 1468696 w 1569133"/>
                <a:gd name="connsiteY16" fmla="*/ 1360310 h 3267215"/>
                <a:gd name="connsiteX17" fmla="*/ 1555667 w 1569133"/>
                <a:gd name="connsiteY17" fmla="*/ 527238 h 3267215"/>
                <a:gd name="connsiteX0" fmla="*/ 1546875 w 1561226"/>
                <a:gd name="connsiteY0" fmla="*/ 562408 h 3267215"/>
                <a:gd name="connsiteX1" fmla="*/ 1169538 w 1561226"/>
                <a:gd name="connsiteY1" fmla="*/ 361651 h 3267215"/>
                <a:gd name="connsiteX2" fmla="*/ 982774 w 1561226"/>
                <a:gd name="connsiteY2" fmla="*/ 221487 h 3267215"/>
                <a:gd name="connsiteX3" fmla="*/ 887085 w 1561226"/>
                <a:gd name="connsiteY3" fmla="*/ 9886 h 3267215"/>
                <a:gd name="connsiteX4" fmla="*/ 164723 w 1561226"/>
                <a:gd name="connsiteY4" fmla="*/ 140 h 3267215"/>
                <a:gd name="connsiteX5" fmla="*/ 93285 w 1561226"/>
                <a:gd name="connsiteY5" fmla="*/ 174448 h 3267215"/>
                <a:gd name="connsiteX6" fmla="*/ 5655 w 1561226"/>
                <a:gd name="connsiteY6" fmla="*/ 476390 h 3267215"/>
                <a:gd name="connsiteX7" fmla="*/ 165675 w 1561226"/>
                <a:gd name="connsiteY7" fmla="*/ 894538 h 3267215"/>
                <a:gd name="connsiteX8" fmla="*/ 855285 w 1561226"/>
                <a:gd name="connsiteY8" fmla="*/ 963118 h 3267215"/>
                <a:gd name="connsiteX9" fmla="*/ 930533 w 1561226"/>
                <a:gd name="connsiteY9" fmla="*/ 1136473 h 3267215"/>
                <a:gd name="connsiteX10" fmla="*/ 785753 w 1561226"/>
                <a:gd name="connsiteY10" fmla="*/ 2115643 h 3267215"/>
                <a:gd name="connsiteX11" fmla="*/ 620018 w 1561226"/>
                <a:gd name="connsiteY11" fmla="*/ 3221495 h 3267215"/>
                <a:gd name="connsiteX12" fmla="*/ 639068 w 1561226"/>
                <a:gd name="connsiteY12" fmla="*/ 3267215 h 3267215"/>
                <a:gd name="connsiteX13" fmla="*/ 882908 w 1561226"/>
                <a:gd name="connsiteY13" fmla="*/ 3266263 h 3267215"/>
                <a:gd name="connsiteX14" fmla="*/ 943868 w 1561226"/>
                <a:gd name="connsiteY14" fmla="*/ 3215780 h 3267215"/>
                <a:gd name="connsiteX15" fmla="*/ 1285815 w 1561226"/>
                <a:gd name="connsiteY15" fmla="*/ 2000390 h 3267215"/>
                <a:gd name="connsiteX16" fmla="*/ 1468696 w 1561226"/>
                <a:gd name="connsiteY16" fmla="*/ 1360310 h 3267215"/>
                <a:gd name="connsiteX17" fmla="*/ 1546875 w 1561226"/>
                <a:gd name="connsiteY17" fmla="*/ 562408 h 3267215"/>
                <a:gd name="connsiteX0" fmla="*/ 1546875 w 1561226"/>
                <a:gd name="connsiteY0" fmla="*/ 562408 h 3267215"/>
                <a:gd name="connsiteX1" fmla="*/ 1169538 w 1561226"/>
                <a:gd name="connsiteY1" fmla="*/ 361651 h 3267215"/>
                <a:gd name="connsiteX2" fmla="*/ 982774 w 1561226"/>
                <a:gd name="connsiteY2" fmla="*/ 221487 h 3267215"/>
                <a:gd name="connsiteX3" fmla="*/ 887085 w 1561226"/>
                <a:gd name="connsiteY3" fmla="*/ 9886 h 3267215"/>
                <a:gd name="connsiteX4" fmla="*/ 164723 w 1561226"/>
                <a:gd name="connsiteY4" fmla="*/ 140 h 3267215"/>
                <a:gd name="connsiteX5" fmla="*/ 93285 w 1561226"/>
                <a:gd name="connsiteY5" fmla="*/ 174448 h 3267215"/>
                <a:gd name="connsiteX6" fmla="*/ 5655 w 1561226"/>
                <a:gd name="connsiteY6" fmla="*/ 476390 h 3267215"/>
                <a:gd name="connsiteX7" fmla="*/ 165675 w 1561226"/>
                <a:gd name="connsiteY7" fmla="*/ 894538 h 3267215"/>
                <a:gd name="connsiteX8" fmla="*/ 855285 w 1561226"/>
                <a:gd name="connsiteY8" fmla="*/ 963118 h 3267215"/>
                <a:gd name="connsiteX9" fmla="*/ 930533 w 1561226"/>
                <a:gd name="connsiteY9" fmla="*/ 1136473 h 3267215"/>
                <a:gd name="connsiteX10" fmla="*/ 785753 w 1561226"/>
                <a:gd name="connsiteY10" fmla="*/ 2115643 h 3267215"/>
                <a:gd name="connsiteX11" fmla="*/ 620018 w 1561226"/>
                <a:gd name="connsiteY11" fmla="*/ 3221495 h 3267215"/>
                <a:gd name="connsiteX12" fmla="*/ 639068 w 1561226"/>
                <a:gd name="connsiteY12" fmla="*/ 3267215 h 3267215"/>
                <a:gd name="connsiteX13" fmla="*/ 882908 w 1561226"/>
                <a:gd name="connsiteY13" fmla="*/ 3266263 h 3267215"/>
                <a:gd name="connsiteX14" fmla="*/ 943868 w 1561226"/>
                <a:gd name="connsiteY14" fmla="*/ 3215780 h 3267215"/>
                <a:gd name="connsiteX15" fmla="*/ 1285815 w 1561226"/>
                <a:gd name="connsiteY15" fmla="*/ 2000390 h 3267215"/>
                <a:gd name="connsiteX16" fmla="*/ 1468696 w 1561226"/>
                <a:gd name="connsiteY16" fmla="*/ 1360310 h 3267215"/>
                <a:gd name="connsiteX17" fmla="*/ 1546875 w 1561226"/>
                <a:gd name="connsiteY17" fmla="*/ 562408 h 3267215"/>
                <a:gd name="connsiteX0" fmla="*/ 1467744 w 1500128"/>
                <a:gd name="connsiteY0" fmla="*/ 799800 h 3267215"/>
                <a:gd name="connsiteX1" fmla="*/ 1169538 w 1500128"/>
                <a:gd name="connsiteY1" fmla="*/ 361651 h 3267215"/>
                <a:gd name="connsiteX2" fmla="*/ 982774 w 1500128"/>
                <a:gd name="connsiteY2" fmla="*/ 221487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800 h 3267215"/>
                <a:gd name="connsiteX1" fmla="*/ 1134369 w 1500128"/>
                <a:gd name="connsiteY1" fmla="*/ 467159 h 3267215"/>
                <a:gd name="connsiteX2" fmla="*/ 982774 w 1500128"/>
                <a:gd name="connsiteY2" fmla="*/ 221487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800 h 3267215"/>
                <a:gd name="connsiteX1" fmla="*/ 1134369 w 1500128"/>
                <a:gd name="connsiteY1" fmla="*/ 467159 h 3267215"/>
                <a:gd name="connsiteX2" fmla="*/ 912436 w 1500128"/>
                <a:gd name="connsiteY2" fmla="*/ 370956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917 h 3267332"/>
                <a:gd name="connsiteX1" fmla="*/ 1134369 w 1500128"/>
                <a:gd name="connsiteY1" fmla="*/ 467276 h 3267332"/>
                <a:gd name="connsiteX2" fmla="*/ 912436 w 1500128"/>
                <a:gd name="connsiteY2" fmla="*/ 371073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67744 w 1500128"/>
                <a:gd name="connsiteY0" fmla="*/ 799917 h 3267332"/>
                <a:gd name="connsiteX1" fmla="*/ 1134369 w 1500128"/>
                <a:gd name="connsiteY1" fmla="*/ 467276 h 3267332"/>
                <a:gd name="connsiteX2" fmla="*/ 824513 w 1500128"/>
                <a:gd name="connsiteY2" fmla="*/ 379865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67744 w 1500128"/>
                <a:gd name="connsiteY0" fmla="*/ 799917 h 3267332"/>
                <a:gd name="connsiteX1" fmla="*/ 1169539 w 1500128"/>
                <a:gd name="connsiteY1" fmla="*/ 546407 h 3267332"/>
                <a:gd name="connsiteX2" fmla="*/ 824513 w 1500128"/>
                <a:gd name="connsiteY2" fmla="*/ 379865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76536 w 1505343"/>
                <a:gd name="connsiteY0" fmla="*/ 755956 h 3267332"/>
                <a:gd name="connsiteX1" fmla="*/ 1169539 w 1505343"/>
                <a:gd name="connsiteY1" fmla="*/ 546407 h 3267332"/>
                <a:gd name="connsiteX2" fmla="*/ 824513 w 1505343"/>
                <a:gd name="connsiteY2" fmla="*/ 379865 h 3267332"/>
                <a:gd name="connsiteX3" fmla="*/ 816746 w 1505343"/>
                <a:gd name="connsiteY3" fmla="*/ 1210 h 3267332"/>
                <a:gd name="connsiteX4" fmla="*/ 164723 w 1505343"/>
                <a:gd name="connsiteY4" fmla="*/ 257 h 3267332"/>
                <a:gd name="connsiteX5" fmla="*/ 93285 w 1505343"/>
                <a:gd name="connsiteY5" fmla="*/ 174565 h 3267332"/>
                <a:gd name="connsiteX6" fmla="*/ 5655 w 1505343"/>
                <a:gd name="connsiteY6" fmla="*/ 476507 h 3267332"/>
                <a:gd name="connsiteX7" fmla="*/ 165675 w 1505343"/>
                <a:gd name="connsiteY7" fmla="*/ 894655 h 3267332"/>
                <a:gd name="connsiteX8" fmla="*/ 855285 w 1505343"/>
                <a:gd name="connsiteY8" fmla="*/ 963235 h 3267332"/>
                <a:gd name="connsiteX9" fmla="*/ 930533 w 1505343"/>
                <a:gd name="connsiteY9" fmla="*/ 1136590 h 3267332"/>
                <a:gd name="connsiteX10" fmla="*/ 785753 w 1505343"/>
                <a:gd name="connsiteY10" fmla="*/ 2115760 h 3267332"/>
                <a:gd name="connsiteX11" fmla="*/ 620018 w 1505343"/>
                <a:gd name="connsiteY11" fmla="*/ 3221612 h 3267332"/>
                <a:gd name="connsiteX12" fmla="*/ 639068 w 1505343"/>
                <a:gd name="connsiteY12" fmla="*/ 3267332 h 3267332"/>
                <a:gd name="connsiteX13" fmla="*/ 882908 w 1505343"/>
                <a:gd name="connsiteY13" fmla="*/ 3266380 h 3267332"/>
                <a:gd name="connsiteX14" fmla="*/ 943868 w 1505343"/>
                <a:gd name="connsiteY14" fmla="*/ 3215897 h 3267332"/>
                <a:gd name="connsiteX15" fmla="*/ 1285815 w 1505343"/>
                <a:gd name="connsiteY15" fmla="*/ 2000507 h 3267332"/>
                <a:gd name="connsiteX16" fmla="*/ 1468696 w 1505343"/>
                <a:gd name="connsiteY16" fmla="*/ 1360427 h 3267332"/>
                <a:gd name="connsiteX17" fmla="*/ 1476536 w 1505343"/>
                <a:gd name="connsiteY17" fmla="*/ 755956 h 3267332"/>
                <a:gd name="connsiteX0" fmla="*/ 1476536 w 1505343"/>
                <a:gd name="connsiteY0" fmla="*/ 773380 h 3284756"/>
                <a:gd name="connsiteX1" fmla="*/ 1169539 w 1505343"/>
                <a:gd name="connsiteY1" fmla="*/ 563831 h 3284756"/>
                <a:gd name="connsiteX2" fmla="*/ 824513 w 1505343"/>
                <a:gd name="connsiteY2" fmla="*/ 397289 h 3284756"/>
                <a:gd name="connsiteX3" fmla="*/ 816746 w 1505343"/>
                <a:gd name="connsiteY3" fmla="*/ 18634 h 3284756"/>
                <a:gd name="connsiteX4" fmla="*/ 155930 w 1505343"/>
                <a:gd name="connsiteY4" fmla="*/ 96 h 3284756"/>
                <a:gd name="connsiteX5" fmla="*/ 93285 w 1505343"/>
                <a:gd name="connsiteY5" fmla="*/ 191989 h 3284756"/>
                <a:gd name="connsiteX6" fmla="*/ 5655 w 1505343"/>
                <a:gd name="connsiteY6" fmla="*/ 493931 h 3284756"/>
                <a:gd name="connsiteX7" fmla="*/ 165675 w 1505343"/>
                <a:gd name="connsiteY7" fmla="*/ 912079 h 3284756"/>
                <a:gd name="connsiteX8" fmla="*/ 855285 w 1505343"/>
                <a:gd name="connsiteY8" fmla="*/ 980659 h 3284756"/>
                <a:gd name="connsiteX9" fmla="*/ 930533 w 1505343"/>
                <a:gd name="connsiteY9" fmla="*/ 1154014 h 3284756"/>
                <a:gd name="connsiteX10" fmla="*/ 785753 w 1505343"/>
                <a:gd name="connsiteY10" fmla="*/ 2133184 h 3284756"/>
                <a:gd name="connsiteX11" fmla="*/ 620018 w 1505343"/>
                <a:gd name="connsiteY11" fmla="*/ 3239036 h 3284756"/>
                <a:gd name="connsiteX12" fmla="*/ 639068 w 1505343"/>
                <a:gd name="connsiteY12" fmla="*/ 3284756 h 3284756"/>
                <a:gd name="connsiteX13" fmla="*/ 882908 w 1505343"/>
                <a:gd name="connsiteY13" fmla="*/ 3283804 h 3284756"/>
                <a:gd name="connsiteX14" fmla="*/ 943868 w 1505343"/>
                <a:gd name="connsiteY14" fmla="*/ 3233321 h 3284756"/>
                <a:gd name="connsiteX15" fmla="*/ 1285815 w 1505343"/>
                <a:gd name="connsiteY15" fmla="*/ 2017931 h 3284756"/>
                <a:gd name="connsiteX16" fmla="*/ 1468696 w 1505343"/>
                <a:gd name="connsiteY16" fmla="*/ 1377851 h 3284756"/>
                <a:gd name="connsiteX17" fmla="*/ 1476536 w 1505343"/>
                <a:gd name="connsiteY17" fmla="*/ 773380 h 3284756"/>
                <a:gd name="connsiteX0" fmla="*/ 1476536 w 1505343"/>
                <a:gd name="connsiteY0" fmla="*/ 773423 h 3284799"/>
                <a:gd name="connsiteX1" fmla="*/ 1169539 w 1505343"/>
                <a:gd name="connsiteY1" fmla="*/ 563874 h 3284799"/>
                <a:gd name="connsiteX2" fmla="*/ 824513 w 1505343"/>
                <a:gd name="connsiteY2" fmla="*/ 397332 h 3284799"/>
                <a:gd name="connsiteX3" fmla="*/ 816746 w 1505343"/>
                <a:gd name="connsiteY3" fmla="*/ 9884 h 3284799"/>
                <a:gd name="connsiteX4" fmla="*/ 155930 w 1505343"/>
                <a:gd name="connsiteY4" fmla="*/ 139 h 3284799"/>
                <a:gd name="connsiteX5" fmla="*/ 93285 w 1505343"/>
                <a:gd name="connsiteY5" fmla="*/ 192032 h 3284799"/>
                <a:gd name="connsiteX6" fmla="*/ 5655 w 1505343"/>
                <a:gd name="connsiteY6" fmla="*/ 493974 h 3284799"/>
                <a:gd name="connsiteX7" fmla="*/ 165675 w 1505343"/>
                <a:gd name="connsiteY7" fmla="*/ 912122 h 3284799"/>
                <a:gd name="connsiteX8" fmla="*/ 855285 w 1505343"/>
                <a:gd name="connsiteY8" fmla="*/ 980702 h 3284799"/>
                <a:gd name="connsiteX9" fmla="*/ 930533 w 1505343"/>
                <a:gd name="connsiteY9" fmla="*/ 1154057 h 3284799"/>
                <a:gd name="connsiteX10" fmla="*/ 785753 w 1505343"/>
                <a:gd name="connsiteY10" fmla="*/ 2133227 h 3284799"/>
                <a:gd name="connsiteX11" fmla="*/ 620018 w 1505343"/>
                <a:gd name="connsiteY11" fmla="*/ 3239079 h 3284799"/>
                <a:gd name="connsiteX12" fmla="*/ 639068 w 1505343"/>
                <a:gd name="connsiteY12" fmla="*/ 3284799 h 3284799"/>
                <a:gd name="connsiteX13" fmla="*/ 882908 w 1505343"/>
                <a:gd name="connsiteY13" fmla="*/ 3283847 h 3284799"/>
                <a:gd name="connsiteX14" fmla="*/ 943868 w 1505343"/>
                <a:gd name="connsiteY14" fmla="*/ 3233364 h 3284799"/>
                <a:gd name="connsiteX15" fmla="*/ 1285815 w 1505343"/>
                <a:gd name="connsiteY15" fmla="*/ 2017974 h 3284799"/>
                <a:gd name="connsiteX16" fmla="*/ 1468696 w 1505343"/>
                <a:gd name="connsiteY16" fmla="*/ 1377894 h 3284799"/>
                <a:gd name="connsiteX17" fmla="*/ 1476536 w 1505343"/>
                <a:gd name="connsiteY17" fmla="*/ 773423 h 3284799"/>
                <a:gd name="connsiteX0" fmla="*/ 1476536 w 1505343"/>
                <a:gd name="connsiteY0" fmla="*/ 773423 h 3284799"/>
                <a:gd name="connsiteX1" fmla="*/ 1169539 w 1505343"/>
                <a:gd name="connsiteY1" fmla="*/ 563874 h 3284799"/>
                <a:gd name="connsiteX2" fmla="*/ 877267 w 1505343"/>
                <a:gd name="connsiteY2" fmla="*/ 397332 h 3284799"/>
                <a:gd name="connsiteX3" fmla="*/ 816746 w 1505343"/>
                <a:gd name="connsiteY3" fmla="*/ 9884 h 3284799"/>
                <a:gd name="connsiteX4" fmla="*/ 155930 w 1505343"/>
                <a:gd name="connsiteY4" fmla="*/ 139 h 3284799"/>
                <a:gd name="connsiteX5" fmla="*/ 93285 w 1505343"/>
                <a:gd name="connsiteY5" fmla="*/ 192032 h 3284799"/>
                <a:gd name="connsiteX6" fmla="*/ 5655 w 1505343"/>
                <a:gd name="connsiteY6" fmla="*/ 493974 h 3284799"/>
                <a:gd name="connsiteX7" fmla="*/ 165675 w 1505343"/>
                <a:gd name="connsiteY7" fmla="*/ 912122 h 3284799"/>
                <a:gd name="connsiteX8" fmla="*/ 855285 w 1505343"/>
                <a:gd name="connsiteY8" fmla="*/ 980702 h 3284799"/>
                <a:gd name="connsiteX9" fmla="*/ 930533 w 1505343"/>
                <a:gd name="connsiteY9" fmla="*/ 1154057 h 3284799"/>
                <a:gd name="connsiteX10" fmla="*/ 785753 w 1505343"/>
                <a:gd name="connsiteY10" fmla="*/ 2133227 h 3284799"/>
                <a:gd name="connsiteX11" fmla="*/ 620018 w 1505343"/>
                <a:gd name="connsiteY11" fmla="*/ 3239079 h 3284799"/>
                <a:gd name="connsiteX12" fmla="*/ 639068 w 1505343"/>
                <a:gd name="connsiteY12" fmla="*/ 3284799 h 3284799"/>
                <a:gd name="connsiteX13" fmla="*/ 882908 w 1505343"/>
                <a:gd name="connsiteY13" fmla="*/ 3283847 h 3284799"/>
                <a:gd name="connsiteX14" fmla="*/ 943868 w 1505343"/>
                <a:gd name="connsiteY14" fmla="*/ 3233364 h 3284799"/>
                <a:gd name="connsiteX15" fmla="*/ 1285815 w 1505343"/>
                <a:gd name="connsiteY15" fmla="*/ 2017974 h 3284799"/>
                <a:gd name="connsiteX16" fmla="*/ 1468696 w 1505343"/>
                <a:gd name="connsiteY16" fmla="*/ 1377894 h 3284799"/>
                <a:gd name="connsiteX17" fmla="*/ 1476536 w 1505343"/>
                <a:gd name="connsiteY17" fmla="*/ 773423 h 3284799"/>
                <a:gd name="connsiteX0" fmla="*/ 1476536 w 1505343"/>
                <a:gd name="connsiteY0" fmla="*/ 773541 h 3284917"/>
                <a:gd name="connsiteX1" fmla="*/ 1169539 w 1505343"/>
                <a:gd name="connsiteY1" fmla="*/ 563992 h 3284917"/>
                <a:gd name="connsiteX2" fmla="*/ 877267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476536 w 1505343"/>
                <a:gd name="connsiteY0" fmla="*/ 773541 h 3284917"/>
                <a:gd name="connsiteX1" fmla="*/ 1169539 w 1505343"/>
                <a:gd name="connsiteY1" fmla="*/ 563992 h 3284917"/>
                <a:gd name="connsiteX2" fmla="*/ 850890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476536 w 1505343"/>
                <a:gd name="connsiteY0" fmla="*/ 773541 h 3284917"/>
                <a:gd name="connsiteX1" fmla="*/ 1178332 w 1505343"/>
                <a:gd name="connsiteY1" fmla="*/ 528822 h 3284917"/>
                <a:gd name="connsiteX2" fmla="*/ 850890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529290 w 1545795"/>
                <a:gd name="connsiteY0" fmla="*/ 773541 h 3284917"/>
                <a:gd name="connsiteX1" fmla="*/ 1178332 w 1545795"/>
                <a:gd name="connsiteY1" fmla="*/ 528822 h 3284917"/>
                <a:gd name="connsiteX2" fmla="*/ 850890 w 1545795"/>
                <a:gd name="connsiteY2" fmla="*/ 397450 h 3284917"/>
                <a:gd name="connsiteX3" fmla="*/ 834330 w 1545795"/>
                <a:gd name="connsiteY3" fmla="*/ 1209 h 3284917"/>
                <a:gd name="connsiteX4" fmla="*/ 155930 w 1545795"/>
                <a:gd name="connsiteY4" fmla="*/ 257 h 3284917"/>
                <a:gd name="connsiteX5" fmla="*/ 93285 w 1545795"/>
                <a:gd name="connsiteY5" fmla="*/ 192150 h 3284917"/>
                <a:gd name="connsiteX6" fmla="*/ 5655 w 1545795"/>
                <a:gd name="connsiteY6" fmla="*/ 494092 h 3284917"/>
                <a:gd name="connsiteX7" fmla="*/ 165675 w 1545795"/>
                <a:gd name="connsiteY7" fmla="*/ 912240 h 3284917"/>
                <a:gd name="connsiteX8" fmla="*/ 855285 w 1545795"/>
                <a:gd name="connsiteY8" fmla="*/ 980820 h 3284917"/>
                <a:gd name="connsiteX9" fmla="*/ 930533 w 1545795"/>
                <a:gd name="connsiteY9" fmla="*/ 1154175 h 3284917"/>
                <a:gd name="connsiteX10" fmla="*/ 785753 w 1545795"/>
                <a:gd name="connsiteY10" fmla="*/ 2133345 h 3284917"/>
                <a:gd name="connsiteX11" fmla="*/ 620018 w 1545795"/>
                <a:gd name="connsiteY11" fmla="*/ 3239197 h 3284917"/>
                <a:gd name="connsiteX12" fmla="*/ 639068 w 1545795"/>
                <a:gd name="connsiteY12" fmla="*/ 3284917 h 3284917"/>
                <a:gd name="connsiteX13" fmla="*/ 882908 w 1545795"/>
                <a:gd name="connsiteY13" fmla="*/ 3283965 h 3284917"/>
                <a:gd name="connsiteX14" fmla="*/ 943868 w 1545795"/>
                <a:gd name="connsiteY14" fmla="*/ 3233482 h 3284917"/>
                <a:gd name="connsiteX15" fmla="*/ 1285815 w 1545795"/>
                <a:gd name="connsiteY15" fmla="*/ 2018092 h 3284917"/>
                <a:gd name="connsiteX16" fmla="*/ 1468696 w 1545795"/>
                <a:gd name="connsiteY16" fmla="*/ 1378012 h 3284917"/>
                <a:gd name="connsiteX17" fmla="*/ 1529290 w 1545795"/>
                <a:gd name="connsiteY17" fmla="*/ 773541 h 3284917"/>
                <a:gd name="connsiteX0" fmla="*/ 1546875 w 1561226"/>
                <a:gd name="connsiteY0" fmla="*/ 755957 h 3284917"/>
                <a:gd name="connsiteX1" fmla="*/ 1178332 w 1561226"/>
                <a:gd name="connsiteY1" fmla="*/ 528822 h 3284917"/>
                <a:gd name="connsiteX2" fmla="*/ 850890 w 1561226"/>
                <a:gd name="connsiteY2" fmla="*/ 397450 h 3284917"/>
                <a:gd name="connsiteX3" fmla="*/ 834330 w 1561226"/>
                <a:gd name="connsiteY3" fmla="*/ 1209 h 3284917"/>
                <a:gd name="connsiteX4" fmla="*/ 155930 w 1561226"/>
                <a:gd name="connsiteY4" fmla="*/ 257 h 3284917"/>
                <a:gd name="connsiteX5" fmla="*/ 93285 w 1561226"/>
                <a:gd name="connsiteY5" fmla="*/ 192150 h 3284917"/>
                <a:gd name="connsiteX6" fmla="*/ 5655 w 1561226"/>
                <a:gd name="connsiteY6" fmla="*/ 494092 h 3284917"/>
                <a:gd name="connsiteX7" fmla="*/ 165675 w 1561226"/>
                <a:gd name="connsiteY7" fmla="*/ 912240 h 3284917"/>
                <a:gd name="connsiteX8" fmla="*/ 855285 w 1561226"/>
                <a:gd name="connsiteY8" fmla="*/ 980820 h 3284917"/>
                <a:gd name="connsiteX9" fmla="*/ 930533 w 1561226"/>
                <a:gd name="connsiteY9" fmla="*/ 1154175 h 3284917"/>
                <a:gd name="connsiteX10" fmla="*/ 785753 w 1561226"/>
                <a:gd name="connsiteY10" fmla="*/ 2133345 h 3284917"/>
                <a:gd name="connsiteX11" fmla="*/ 620018 w 1561226"/>
                <a:gd name="connsiteY11" fmla="*/ 3239197 h 3284917"/>
                <a:gd name="connsiteX12" fmla="*/ 639068 w 1561226"/>
                <a:gd name="connsiteY12" fmla="*/ 3284917 h 3284917"/>
                <a:gd name="connsiteX13" fmla="*/ 882908 w 1561226"/>
                <a:gd name="connsiteY13" fmla="*/ 3283965 h 3284917"/>
                <a:gd name="connsiteX14" fmla="*/ 943868 w 1561226"/>
                <a:gd name="connsiteY14" fmla="*/ 3233482 h 3284917"/>
                <a:gd name="connsiteX15" fmla="*/ 1285815 w 1561226"/>
                <a:gd name="connsiteY15" fmla="*/ 2018092 h 3284917"/>
                <a:gd name="connsiteX16" fmla="*/ 1468696 w 1561226"/>
                <a:gd name="connsiteY16" fmla="*/ 1378012 h 3284917"/>
                <a:gd name="connsiteX17" fmla="*/ 1546875 w 1561226"/>
                <a:gd name="connsiteY17" fmla="*/ 755957 h 3284917"/>
                <a:gd name="connsiteX0" fmla="*/ 1546875 w 1561226"/>
                <a:gd name="connsiteY0" fmla="*/ 755957 h 3284917"/>
                <a:gd name="connsiteX1" fmla="*/ 1178332 w 1561226"/>
                <a:gd name="connsiteY1" fmla="*/ 528822 h 3284917"/>
                <a:gd name="connsiteX2" fmla="*/ 850890 w 1561226"/>
                <a:gd name="connsiteY2" fmla="*/ 397450 h 3284917"/>
                <a:gd name="connsiteX3" fmla="*/ 834330 w 1561226"/>
                <a:gd name="connsiteY3" fmla="*/ 1209 h 3284917"/>
                <a:gd name="connsiteX4" fmla="*/ 155930 w 1561226"/>
                <a:gd name="connsiteY4" fmla="*/ 257 h 3284917"/>
                <a:gd name="connsiteX5" fmla="*/ 93285 w 1561226"/>
                <a:gd name="connsiteY5" fmla="*/ 192150 h 3284917"/>
                <a:gd name="connsiteX6" fmla="*/ 5655 w 1561226"/>
                <a:gd name="connsiteY6" fmla="*/ 494092 h 3284917"/>
                <a:gd name="connsiteX7" fmla="*/ 165675 w 1561226"/>
                <a:gd name="connsiteY7" fmla="*/ 912240 h 3284917"/>
                <a:gd name="connsiteX8" fmla="*/ 855285 w 1561226"/>
                <a:gd name="connsiteY8" fmla="*/ 980820 h 3284917"/>
                <a:gd name="connsiteX9" fmla="*/ 930533 w 1561226"/>
                <a:gd name="connsiteY9" fmla="*/ 1154175 h 3284917"/>
                <a:gd name="connsiteX10" fmla="*/ 785753 w 1561226"/>
                <a:gd name="connsiteY10" fmla="*/ 2133345 h 3284917"/>
                <a:gd name="connsiteX11" fmla="*/ 620018 w 1561226"/>
                <a:gd name="connsiteY11" fmla="*/ 3239197 h 3284917"/>
                <a:gd name="connsiteX12" fmla="*/ 639068 w 1561226"/>
                <a:gd name="connsiteY12" fmla="*/ 3284917 h 3284917"/>
                <a:gd name="connsiteX13" fmla="*/ 882908 w 1561226"/>
                <a:gd name="connsiteY13" fmla="*/ 3283965 h 3284917"/>
                <a:gd name="connsiteX14" fmla="*/ 943868 w 1561226"/>
                <a:gd name="connsiteY14" fmla="*/ 3233482 h 3284917"/>
                <a:gd name="connsiteX15" fmla="*/ 1285815 w 1561226"/>
                <a:gd name="connsiteY15" fmla="*/ 2018092 h 3284917"/>
                <a:gd name="connsiteX16" fmla="*/ 1468696 w 1561226"/>
                <a:gd name="connsiteY16" fmla="*/ 1378012 h 3284917"/>
                <a:gd name="connsiteX17" fmla="*/ 1546875 w 1561226"/>
                <a:gd name="connsiteY17" fmla="*/ 755957 h 3284917"/>
                <a:gd name="connsiteX0" fmla="*/ 1546875 w 1554702"/>
                <a:gd name="connsiteY0" fmla="*/ 755957 h 3284917"/>
                <a:gd name="connsiteX1" fmla="*/ 1178332 w 1554702"/>
                <a:gd name="connsiteY1" fmla="*/ 528822 h 3284917"/>
                <a:gd name="connsiteX2" fmla="*/ 850890 w 1554702"/>
                <a:gd name="connsiteY2" fmla="*/ 397450 h 3284917"/>
                <a:gd name="connsiteX3" fmla="*/ 834330 w 1554702"/>
                <a:gd name="connsiteY3" fmla="*/ 1209 h 3284917"/>
                <a:gd name="connsiteX4" fmla="*/ 155930 w 1554702"/>
                <a:gd name="connsiteY4" fmla="*/ 257 h 3284917"/>
                <a:gd name="connsiteX5" fmla="*/ 93285 w 1554702"/>
                <a:gd name="connsiteY5" fmla="*/ 192150 h 3284917"/>
                <a:gd name="connsiteX6" fmla="*/ 5655 w 1554702"/>
                <a:gd name="connsiteY6" fmla="*/ 494092 h 3284917"/>
                <a:gd name="connsiteX7" fmla="*/ 165675 w 1554702"/>
                <a:gd name="connsiteY7" fmla="*/ 912240 h 3284917"/>
                <a:gd name="connsiteX8" fmla="*/ 855285 w 1554702"/>
                <a:gd name="connsiteY8" fmla="*/ 980820 h 3284917"/>
                <a:gd name="connsiteX9" fmla="*/ 930533 w 1554702"/>
                <a:gd name="connsiteY9" fmla="*/ 1154175 h 3284917"/>
                <a:gd name="connsiteX10" fmla="*/ 785753 w 1554702"/>
                <a:gd name="connsiteY10" fmla="*/ 2133345 h 3284917"/>
                <a:gd name="connsiteX11" fmla="*/ 620018 w 1554702"/>
                <a:gd name="connsiteY11" fmla="*/ 3239197 h 3284917"/>
                <a:gd name="connsiteX12" fmla="*/ 639068 w 1554702"/>
                <a:gd name="connsiteY12" fmla="*/ 3284917 h 3284917"/>
                <a:gd name="connsiteX13" fmla="*/ 882908 w 1554702"/>
                <a:gd name="connsiteY13" fmla="*/ 3283965 h 3284917"/>
                <a:gd name="connsiteX14" fmla="*/ 943868 w 1554702"/>
                <a:gd name="connsiteY14" fmla="*/ 3233482 h 3284917"/>
                <a:gd name="connsiteX15" fmla="*/ 1285815 w 1554702"/>
                <a:gd name="connsiteY15" fmla="*/ 2018092 h 3284917"/>
                <a:gd name="connsiteX16" fmla="*/ 1468696 w 1554702"/>
                <a:gd name="connsiteY16" fmla="*/ 1378012 h 3284917"/>
                <a:gd name="connsiteX17" fmla="*/ 1546875 w 1554702"/>
                <a:gd name="connsiteY17" fmla="*/ 755957 h 3284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4702" h="3284917">
                  <a:moveTo>
                    <a:pt x="1546875" y="755957"/>
                  </a:moveTo>
                  <a:cubicBezTo>
                    <a:pt x="1497015" y="615890"/>
                    <a:pt x="1294330" y="588573"/>
                    <a:pt x="1178332" y="528822"/>
                  </a:cubicBezTo>
                  <a:cubicBezTo>
                    <a:pt x="1062334" y="469071"/>
                    <a:pt x="857558" y="440312"/>
                    <a:pt x="850890" y="397450"/>
                  </a:cubicBezTo>
                  <a:cubicBezTo>
                    <a:pt x="838508" y="321250"/>
                    <a:pt x="879097" y="126939"/>
                    <a:pt x="834330" y="1209"/>
                  </a:cubicBezTo>
                  <a:cubicBezTo>
                    <a:pt x="743842" y="7876"/>
                    <a:pt x="217842" y="-1648"/>
                    <a:pt x="155930" y="257"/>
                  </a:cubicBezTo>
                  <a:cubicBezTo>
                    <a:pt x="124497" y="58360"/>
                    <a:pt x="110430" y="133095"/>
                    <a:pt x="93285" y="192150"/>
                  </a:cubicBezTo>
                  <a:cubicBezTo>
                    <a:pt x="64710" y="293115"/>
                    <a:pt x="21848" y="390270"/>
                    <a:pt x="5655" y="494092"/>
                  </a:cubicBezTo>
                  <a:cubicBezTo>
                    <a:pt x="-19110" y="645540"/>
                    <a:pt x="38040" y="821752"/>
                    <a:pt x="165675" y="912240"/>
                  </a:cubicBezTo>
                  <a:cubicBezTo>
                    <a:pt x="352365" y="1043685"/>
                    <a:pt x="641925" y="980820"/>
                    <a:pt x="855285" y="980820"/>
                  </a:cubicBezTo>
                  <a:cubicBezTo>
                    <a:pt x="953393" y="980820"/>
                    <a:pt x="943868" y="1083690"/>
                    <a:pt x="930533" y="1154175"/>
                  </a:cubicBezTo>
                  <a:cubicBezTo>
                    <a:pt x="866715" y="1478025"/>
                    <a:pt x="825758" y="1805685"/>
                    <a:pt x="785753" y="2133345"/>
                  </a:cubicBezTo>
                  <a:cubicBezTo>
                    <a:pt x="745748" y="2463862"/>
                    <a:pt x="623828" y="3200145"/>
                    <a:pt x="620018" y="3239197"/>
                  </a:cubicBezTo>
                  <a:cubicBezTo>
                    <a:pt x="618113" y="3256342"/>
                    <a:pt x="608588" y="3279202"/>
                    <a:pt x="639068" y="3284917"/>
                  </a:cubicBezTo>
                  <a:lnTo>
                    <a:pt x="882908" y="3283965"/>
                  </a:lnTo>
                  <a:cubicBezTo>
                    <a:pt x="921008" y="3288727"/>
                    <a:pt x="934343" y="3268725"/>
                    <a:pt x="943868" y="3233482"/>
                  </a:cubicBezTo>
                  <a:cubicBezTo>
                    <a:pt x="991493" y="3055365"/>
                    <a:pt x="1221046" y="2245740"/>
                    <a:pt x="1285815" y="2018092"/>
                  </a:cubicBezTo>
                  <a:cubicBezTo>
                    <a:pt x="1318200" y="1903792"/>
                    <a:pt x="1442025" y="1498027"/>
                    <a:pt x="1468696" y="1378012"/>
                  </a:cubicBezTo>
                  <a:cubicBezTo>
                    <a:pt x="1503413" y="1131021"/>
                    <a:pt x="1579150" y="913607"/>
                    <a:pt x="1546875" y="755957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72000">
                  <a:schemeClr val="accent4">
                    <a:lumMod val="5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50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Right Triangle 1">
              <a:extLst>
                <a:ext uri="{FF2B5EF4-FFF2-40B4-BE49-F238E27FC236}">
                  <a16:creationId xmlns:a16="http://schemas.microsoft.com/office/drawing/2014/main" id="{65E60A1F-B30C-4EAA-85F1-1987BD2C2583}"/>
                </a:ext>
              </a:extLst>
            </p:cNvPr>
            <p:cNvSpPr/>
            <p:nvPr/>
          </p:nvSpPr>
          <p:spPr>
            <a:xfrm>
              <a:off x="2738661" y="1884809"/>
              <a:ext cx="446550" cy="369490"/>
            </a:xfrm>
            <a:custGeom>
              <a:avLst/>
              <a:gdLst>
                <a:gd name="connsiteX0" fmla="*/ 0 w 314519"/>
                <a:gd name="connsiteY0" fmla="*/ 314519 h 314519"/>
                <a:gd name="connsiteX1" fmla="*/ 0 w 314519"/>
                <a:gd name="connsiteY1" fmla="*/ 0 h 314519"/>
                <a:gd name="connsiteX2" fmla="*/ 314519 w 314519"/>
                <a:gd name="connsiteY2" fmla="*/ 314519 h 314519"/>
                <a:gd name="connsiteX3" fmla="*/ 0 w 314519"/>
                <a:gd name="connsiteY3" fmla="*/ 314519 h 314519"/>
                <a:gd name="connsiteX0" fmla="*/ 18107 w 332626"/>
                <a:gd name="connsiteY0" fmla="*/ 260198 h 260198"/>
                <a:gd name="connsiteX1" fmla="*/ 0 w 332626"/>
                <a:gd name="connsiteY1" fmla="*/ 0 h 260198"/>
                <a:gd name="connsiteX2" fmla="*/ 332626 w 332626"/>
                <a:gd name="connsiteY2" fmla="*/ 260198 h 260198"/>
                <a:gd name="connsiteX3" fmla="*/ 18107 w 332626"/>
                <a:gd name="connsiteY3" fmla="*/ 260198 h 260198"/>
                <a:gd name="connsiteX0" fmla="*/ 18107 w 340499"/>
                <a:gd name="connsiteY0" fmla="*/ 260198 h 296941"/>
                <a:gd name="connsiteX1" fmla="*/ 0 w 340499"/>
                <a:gd name="connsiteY1" fmla="*/ 0 h 296941"/>
                <a:gd name="connsiteX2" fmla="*/ 340499 w 340499"/>
                <a:gd name="connsiteY2" fmla="*/ 296941 h 296941"/>
                <a:gd name="connsiteX3" fmla="*/ 18107 w 340499"/>
                <a:gd name="connsiteY3" fmla="*/ 260198 h 296941"/>
                <a:gd name="connsiteX0" fmla="*/ 18107 w 358870"/>
                <a:gd name="connsiteY0" fmla="*/ 260198 h 296941"/>
                <a:gd name="connsiteX1" fmla="*/ 0 w 358870"/>
                <a:gd name="connsiteY1" fmla="*/ 0 h 296941"/>
                <a:gd name="connsiteX2" fmla="*/ 358870 w 358870"/>
                <a:gd name="connsiteY2" fmla="*/ 296941 h 296941"/>
                <a:gd name="connsiteX3" fmla="*/ 18107 w 358870"/>
                <a:gd name="connsiteY3" fmla="*/ 260198 h 296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870" h="296941">
                  <a:moveTo>
                    <a:pt x="18107" y="260198"/>
                  </a:moveTo>
                  <a:lnTo>
                    <a:pt x="0" y="0"/>
                  </a:lnTo>
                  <a:lnTo>
                    <a:pt x="358870" y="296941"/>
                  </a:lnTo>
                  <a:lnTo>
                    <a:pt x="18107" y="260198"/>
                  </a:lnTo>
                  <a:close/>
                </a:path>
              </a:pathLst>
            </a:custGeom>
            <a:gradFill>
              <a:gsLst>
                <a:gs pos="51000">
                  <a:srgbClr val="000000">
                    <a:alpha val="0"/>
                  </a:srgbClr>
                </a:gs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Science and Technology - CCTV-Camera Flat Icons Set | Free Online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"/>
            <a:ext cx="941433" cy="94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62728" y="1210250"/>
            <a:ext cx="2191968" cy="243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517E7E-65A9-48D8-B2C2-EF114A26CC65}"/>
              </a:ext>
            </a:extLst>
          </p:cNvPr>
          <p:cNvGrpSpPr/>
          <p:nvPr/>
        </p:nvGrpSpPr>
        <p:grpSpPr>
          <a:xfrm>
            <a:off x="-978046" y="713817"/>
            <a:ext cx="4631393" cy="2531392"/>
            <a:chOff x="-3907876" y="-373145"/>
            <a:chExt cx="14810697" cy="752580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936FF7E-16DE-47F4-A2B2-45BA658B23A3}"/>
                </a:ext>
              </a:extLst>
            </p:cNvPr>
            <p:cNvSpPr/>
            <p:nvPr/>
          </p:nvSpPr>
          <p:spPr>
            <a:xfrm>
              <a:off x="-3907876" y="5663843"/>
              <a:ext cx="14810697" cy="14888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241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C3B6FA3-8820-4DD0-B4D6-6643AE362DD9}"/>
                </a:ext>
              </a:extLst>
            </p:cNvPr>
            <p:cNvSpPr/>
            <p:nvPr/>
          </p:nvSpPr>
          <p:spPr>
            <a:xfrm>
              <a:off x="3839245" y="3789852"/>
              <a:ext cx="667487" cy="2504608"/>
            </a:xfrm>
            <a:custGeom>
              <a:avLst/>
              <a:gdLst>
                <a:gd name="connsiteX0" fmla="*/ 618346 w 667487"/>
                <a:gd name="connsiteY0" fmla="*/ 2503413 h 2504608"/>
                <a:gd name="connsiteX1" fmla="*/ 618346 w 667487"/>
                <a:gd name="connsiteY1" fmla="*/ 2503413 h 2504608"/>
                <a:gd name="connsiteX2" fmla="*/ 665971 w 667487"/>
                <a:gd name="connsiteY2" fmla="*/ 2429118 h 2504608"/>
                <a:gd name="connsiteX3" fmla="*/ 187816 w 667487"/>
                <a:gd name="connsiteY3" fmla="*/ 9768 h 2504608"/>
                <a:gd name="connsiteX4" fmla="*/ 174 w 667487"/>
                <a:gd name="connsiteY4" fmla="*/ 69776 h 2504608"/>
                <a:gd name="connsiteX5" fmla="*/ 545004 w 667487"/>
                <a:gd name="connsiteY5" fmla="*/ 2454836 h 2504608"/>
                <a:gd name="connsiteX6" fmla="*/ 618346 w 667487"/>
                <a:gd name="connsiteY6" fmla="*/ 2503413 h 2504608"/>
                <a:gd name="connsiteX7" fmla="*/ 618346 w 667487"/>
                <a:gd name="connsiteY7" fmla="*/ 2503413 h 2504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7487" h="2504608">
                  <a:moveTo>
                    <a:pt x="618346" y="2503413"/>
                  </a:moveTo>
                  <a:lnTo>
                    <a:pt x="618346" y="2503413"/>
                  </a:lnTo>
                  <a:cubicBezTo>
                    <a:pt x="651683" y="2495793"/>
                    <a:pt x="673591" y="2462456"/>
                    <a:pt x="665971" y="2429118"/>
                  </a:cubicBezTo>
                  <a:lnTo>
                    <a:pt x="187816" y="9768"/>
                  </a:lnTo>
                  <a:cubicBezTo>
                    <a:pt x="181149" y="-23569"/>
                    <a:pt x="-6494" y="36438"/>
                    <a:pt x="174" y="69776"/>
                  </a:cubicBezTo>
                  <a:lnTo>
                    <a:pt x="545004" y="2454836"/>
                  </a:lnTo>
                  <a:cubicBezTo>
                    <a:pt x="552624" y="2488173"/>
                    <a:pt x="585008" y="2510081"/>
                    <a:pt x="618346" y="2503413"/>
                  </a:cubicBezTo>
                  <a:lnTo>
                    <a:pt x="618346" y="2503413"/>
                  </a:lnTo>
                  <a:close/>
                </a:path>
              </a:pathLst>
            </a:custGeom>
            <a:gradFill>
              <a:gsLst>
                <a:gs pos="779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156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455DD9B-8A82-431E-A143-C72C86CB5784}"/>
                </a:ext>
              </a:extLst>
            </p:cNvPr>
            <p:cNvSpPr/>
            <p:nvPr/>
          </p:nvSpPr>
          <p:spPr>
            <a:xfrm>
              <a:off x="1735752" y="3846376"/>
              <a:ext cx="847607" cy="2457514"/>
            </a:xfrm>
            <a:custGeom>
              <a:avLst/>
              <a:gdLst>
                <a:gd name="connsiteX0" fmla="*/ 45314 w 847607"/>
                <a:gd name="connsiteY0" fmla="*/ 2455462 h 2457514"/>
                <a:gd name="connsiteX1" fmla="*/ 45314 w 847607"/>
                <a:gd name="connsiteY1" fmla="*/ 2455462 h 2457514"/>
                <a:gd name="connsiteX2" fmla="*/ 2452 w 847607"/>
                <a:gd name="connsiteY2" fmla="*/ 2377357 h 2457514"/>
                <a:gd name="connsiteX3" fmla="*/ 660629 w 847607"/>
                <a:gd name="connsiteY3" fmla="*/ 8489 h 2457514"/>
                <a:gd name="connsiteX4" fmla="*/ 847319 w 847607"/>
                <a:gd name="connsiteY4" fmla="*/ 81832 h 2457514"/>
                <a:gd name="connsiteX5" fmla="*/ 123419 w 847607"/>
                <a:gd name="connsiteY5" fmla="*/ 2412599 h 2457514"/>
                <a:gd name="connsiteX6" fmla="*/ 45314 w 847607"/>
                <a:gd name="connsiteY6" fmla="*/ 2455462 h 2457514"/>
                <a:gd name="connsiteX7" fmla="*/ 45314 w 847607"/>
                <a:gd name="connsiteY7" fmla="*/ 2455462 h 2457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7607" h="2457514">
                  <a:moveTo>
                    <a:pt x="45314" y="2455462"/>
                  </a:moveTo>
                  <a:lnTo>
                    <a:pt x="45314" y="2455462"/>
                  </a:lnTo>
                  <a:cubicBezTo>
                    <a:pt x="11977" y="2445937"/>
                    <a:pt x="-7073" y="2411647"/>
                    <a:pt x="2452" y="2377357"/>
                  </a:cubicBezTo>
                  <a:lnTo>
                    <a:pt x="660629" y="8489"/>
                  </a:lnTo>
                  <a:cubicBezTo>
                    <a:pt x="670154" y="-24848"/>
                    <a:pt x="855892" y="48494"/>
                    <a:pt x="847319" y="81832"/>
                  </a:cubicBezTo>
                  <a:lnTo>
                    <a:pt x="123419" y="2412599"/>
                  </a:lnTo>
                  <a:cubicBezTo>
                    <a:pt x="112942" y="2444985"/>
                    <a:pt x="78652" y="2464035"/>
                    <a:pt x="45314" y="2455462"/>
                  </a:cubicBezTo>
                  <a:lnTo>
                    <a:pt x="45314" y="2455462"/>
                  </a:lnTo>
                  <a:close/>
                </a:path>
              </a:pathLst>
            </a:custGeom>
            <a:gradFill>
              <a:gsLst>
                <a:gs pos="779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156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169A16-3495-4C32-9330-7D07EEC70DAA}"/>
                </a:ext>
              </a:extLst>
            </p:cNvPr>
            <p:cNvSpPr/>
            <p:nvPr/>
          </p:nvSpPr>
          <p:spPr>
            <a:xfrm>
              <a:off x="1667719" y="1131668"/>
              <a:ext cx="2933700" cy="2943225"/>
            </a:xfrm>
            <a:custGeom>
              <a:avLst/>
              <a:gdLst>
                <a:gd name="connsiteX0" fmla="*/ 2933700 w 2933700"/>
                <a:gd name="connsiteY0" fmla="*/ 1471613 h 2943225"/>
                <a:gd name="connsiteX1" fmla="*/ 1466850 w 2933700"/>
                <a:gd name="connsiteY1" fmla="*/ 2943225 h 2943225"/>
                <a:gd name="connsiteX2" fmla="*/ 0 w 2933700"/>
                <a:gd name="connsiteY2" fmla="*/ 1471613 h 2943225"/>
                <a:gd name="connsiteX3" fmla="*/ 1467803 w 2933700"/>
                <a:gd name="connsiteY3" fmla="*/ 0 h 2943225"/>
                <a:gd name="connsiteX4" fmla="*/ 2933700 w 2933700"/>
                <a:gd name="connsiteY4" fmla="*/ 1471613 h 2943225"/>
                <a:gd name="connsiteX5" fmla="*/ 2933700 w 2933700"/>
                <a:gd name="connsiteY5" fmla="*/ 1471613 h 29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33700" h="2943225">
                  <a:moveTo>
                    <a:pt x="2933700" y="1471613"/>
                  </a:moveTo>
                  <a:cubicBezTo>
                    <a:pt x="2933700" y="2284095"/>
                    <a:pt x="2277428" y="2943225"/>
                    <a:pt x="1466850" y="2943225"/>
                  </a:cubicBezTo>
                  <a:cubicBezTo>
                    <a:pt x="656273" y="2943225"/>
                    <a:pt x="0" y="2284095"/>
                    <a:pt x="0" y="1471613"/>
                  </a:cubicBezTo>
                  <a:cubicBezTo>
                    <a:pt x="0" y="659130"/>
                    <a:pt x="657225" y="0"/>
                    <a:pt x="1467803" y="0"/>
                  </a:cubicBezTo>
                  <a:cubicBezTo>
                    <a:pt x="2278380" y="0"/>
                    <a:pt x="2933700" y="659130"/>
                    <a:pt x="2933700" y="1471613"/>
                  </a:cubicBezTo>
                  <a:lnTo>
                    <a:pt x="2933700" y="14716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E431D8E-3F8D-485F-9314-ECA779314278}"/>
                </a:ext>
              </a:extLst>
            </p:cNvPr>
            <p:cNvSpPr/>
            <p:nvPr/>
          </p:nvSpPr>
          <p:spPr>
            <a:xfrm>
              <a:off x="3002600" y="115250"/>
              <a:ext cx="732602" cy="1110244"/>
            </a:xfrm>
            <a:custGeom>
              <a:avLst/>
              <a:gdLst>
                <a:gd name="connsiteX0" fmla="*/ 732044 w 732602"/>
                <a:gd name="connsiteY0" fmla="*/ 364363 h 1110244"/>
                <a:gd name="connsiteX1" fmla="*/ 725377 w 732602"/>
                <a:gd name="connsiteY1" fmla="*/ 53848 h 1110244"/>
                <a:gd name="connsiteX2" fmla="*/ 664416 w 732602"/>
                <a:gd name="connsiteY2" fmla="*/ 7176 h 1110244"/>
                <a:gd name="connsiteX3" fmla="*/ 81486 w 732602"/>
                <a:gd name="connsiteY3" fmla="*/ 220536 h 1110244"/>
                <a:gd name="connsiteX4" fmla="*/ 8144 w 732602"/>
                <a:gd name="connsiteY4" fmla="*/ 278638 h 1110244"/>
                <a:gd name="connsiteX5" fmla="*/ 78629 w 732602"/>
                <a:gd name="connsiteY5" fmla="*/ 410083 h 1110244"/>
                <a:gd name="connsiteX6" fmla="*/ 80534 w 732602"/>
                <a:gd name="connsiteY6" fmla="*/ 944436 h 1110244"/>
                <a:gd name="connsiteX7" fmla="*/ 86249 w 732602"/>
                <a:gd name="connsiteY7" fmla="*/ 1015873 h 1110244"/>
                <a:gd name="connsiteX8" fmla="*/ 182452 w 732602"/>
                <a:gd name="connsiteY8" fmla="*/ 1098741 h 1110244"/>
                <a:gd name="connsiteX9" fmla="*/ 322469 w 732602"/>
                <a:gd name="connsiteY9" fmla="*/ 1094931 h 1110244"/>
                <a:gd name="connsiteX10" fmla="*/ 321516 w 732602"/>
                <a:gd name="connsiteY10" fmla="*/ 1092073 h 1110244"/>
                <a:gd name="connsiteX11" fmla="*/ 323421 w 732602"/>
                <a:gd name="connsiteY11" fmla="*/ 1092073 h 1110244"/>
                <a:gd name="connsiteX12" fmla="*/ 459629 w 732602"/>
                <a:gd name="connsiteY12" fmla="*/ 926338 h 1110244"/>
                <a:gd name="connsiteX13" fmla="*/ 456771 w 732602"/>
                <a:gd name="connsiteY13" fmla="*/ 775843 h 1110244"/>
                <a:gd name="connsiteX14" fmla="*/ 511064 w 732602"/>
                <a:gd name="connsiteY14" fmla="*/ 709168 h 1110244"/>
                <a:gd name="connsiteX15" fmla="*/ 709184 w 732602"/>
                <a:gd name="connsiteY15" fmla="*/ 546291 h 1110244"/>
                <a:gd name="connsiteX16" fmla="*/ 732044 w 732602"/>
                <a:gd name="connsiteY16" fmla="*/ 364363 h 111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32602" h="1110244">
                  <a:moveTo>
                    <a:pt x="732044" y="364363"/>
                  </a:moveTo>
                  <a:cubicBezTo>
                    <a:pt x="718709" y="351981"/>
                    <a:pt x="725377" y="143383"/>
                    <a:pt x="725377" y="53848"/>
                  </a:cubicBezTo>
                  <a:cubicBezTo>
                    <a:pt x="725377" y="-6159"/>
                    <a:pt x="724424" y="-6159"/>
                    <a:pt x="664416" y="7176"/>
                  </a:cubicBezTo>
                  <a:cubicBezTo>
                    <a:pt x="573929" y="26226"/>
                    <a:pt x="117681" y="219583"/>
                    <a:pt x="81486" y="220536"/>
                  </a:cubicBezTo>
                  <a:cubicBezTo>
                    <a:pt x="42434" y="221488"/>
                    <a:pt x="18621" y="241491"/>
                    <a:pt x="8144" y="278638"/>
                  </a:cubicBezTo>
                  <a:cubicBezTo>
                    <a:pt x="-12811" y="350076"/>
                    <a:pt x="5286" y="387223"/>
                    <a:pt x="78629" y="410083"/>
                  </a:cubicBezTo>
                  <a:cubicBezTo>
                    <a:pt x="81486" y="588201"/>
                    <a:pt x="78629" y="767271"/>
                    <a:pt x="80534" y="944436"/>
                  </a:cubicBezTo>
                  <a:cubicBezTo>
                    <a:pt x="80534" y="961581"/>
                    <a:pt x="74819" y="999681"/>
                    <a:pt x="86249" y="1015873"/>
                  </a:cubicBezTo>
                  <a:cubicBezTo>
                    <a:pt x="103394" y="1061593"/>
                    <a:pt x="138636" y="1080643"/>
                    <a:pt x="182452" y="1098741"/>
                  </a:cubicBezTo>
                  <a:cubicBezTo>
                    <a:pt x="228171" y="1116838"/>
                    <a:pt x="274844" y="1112076"/>
                    <a:pt x="322469" y="1094931"/>
                  </a:cubicBezTo>
                  <a:cubicBezTo>
                    <a:pt x="322469" y="1094931"/>
                    <a:pt x="322469" y="1093978"/>
                    <a:pt x="321516" y="1092073"/>
                  </a:cubicBezTo>
                  <a:cubicBezTo>
                    <a:pt x="322469" y="1092073"/>
                    <a:pt x="322469" y="1092073"/>
                    <a:pt x="323421" y="1092073"/>
                  </a:cubicBezTo>
                  <a:cubicBezTo>
                    <a:pt x="412004" y="1069213"/>
                    <a:pt x="452009" y="1020636"/>
                    <a:pt x="459629" y="926338"/>
                  </a:cubicBezTo>
                  <a:cubicBezTo>
                    <a:pt x="458677" y="875856"/>
                    <a:pt x="462486" y="825373"/>
                    <a:pt x="456771" y="775843"/>
                  </a:cubicBezTo>
                  <a:cubicBezTo>
                    <a:pt x="452009" y="731076"/>
                    <a:pt x="472011" y="716788"/>
                    <a:pt x="511064" y="709168"/>
                  </a:cubicBezTo>
                  <a:cubicBezTo>
                    <a:pt x="605361" y="691071"/>
                    <a:pt x="672989" y="634873"/>
                    <a:pt x="709184" y="546291"/>
                  </a:cubicBezTo>
                  <a:cubicBezTo>
                    <a:pt x="732044" y="489141"/>
                    <a:pt x="733949" y="426276"/>
                    <a:pt x="732044" y="364363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90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5AF000F-BE43-4EA4-9990-F63A510FCE0F}"/>
                </a:ext>
              </a:extLst>
            </p:cNvPr>
            <p:cNvSpPr/>
            <p:nvPr/>
          </p:nvSpPr>
          <p:spPr>
            <a:xfrm>
              <a:off x="1858219" y="1322168"/>
              <a:ext cx="2552700" cy="2562225"/>
            </a:xfrm>
            <a:custGeom>
              <a:avLst/>
              <a:gdLst>
                <a:gd name="connsiteX0" fmla="*/ 2552700 w 2552700"/>
                <a:gd name="connsiteY0" fmla="*/ 1281113 h 2562225"/>
                <a:gd name="connsiteX1" fmla="*/ 1276350 w 2552700"/>
                <a:gd name="connsiteY1" fmla="*/ 2562225 h 2562225"/>
                <a:gd name="connsiteX2" fmla="*/ 0 w 2552700"/>
                <a:gd name="connsiteY2" fmla="*/ 1281113 h 2562225"/>
                <a:gd name="connsiteX3" fmla="*/ 1277303 w 2552700"/>
                <a:gd name="connsiteY3" fmla="*/ 0 h 2562225"/>
                <a:gd name="connsiteX4" fmla="*/ 2552700 w 2552700"/>
                <a:gd name="connsiteY4" fmla="*/ 1281113 h 2562225"/>
                <a:gd name="connsiteX5" fmla="*/ 2552700 w 2552700"/>
                <a:gd name="connsiteY5" fmla="*/ 1281113 h 256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2700" h="2562225">
                  <a:moveTo>
                    <a:pt x="2552700" y="1281113"/>
                  </a:moveTo>
                  <a:cubicBezTo>
                    <a:pt x="2552700" y="1988820"/>
                    <a:pt x="1981200" y="2562225"/>
                    <a:pt x="1276350" y="2562225"/>
                  </a:cubicBezTo>
                  <a:cubicBezTo>
                    <a:pt x="571500" y="2562225"/>
                    <a:pt x="0" y="1988820"/>
                    <a:pt x="0" y="1281113"/>
                  </a:cubicBezTo>
                  <a:cubicBezTo>
                    <a:pt x="0" y="573405"/>
                    <a:pt x="572453" y="0"/>
                    <a:pt x="1277303" y="0"/>
                  </a:cubicBezTo>
                  <a:cubicBezTo>
                    <a:pt x="1982153" y="0"/>
                    <a:pt x="2552700" y="573405"/>
                    <a:pt x="2552700" y="1281113"/>
                  </a:cubicBezTo>
                  <a:lnTo>
                    <a:pt x="2552700" y="1281113"/>
                  </a:lnTo>
                  <a:close/>
                </a:path>
              </a:pathLst>
            </a:custGeom>
            <a:gradFill>
              <a:gsLst>
                <a:gs pos="410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1D4BB51-2B55-483E-AC36-2908782E0A44}"/>
                </a:ext>
              </a:extLst>
            </p:cNvPr>
            <p:cNvSpPr/>
            <p:nvPr/>
          </p:nvSpPr>
          <p:spPr>
            <a:xfrm>
              <a:off x="2154650" y="1036418"/>
              <a:ext cx="1999272" cy="1771650"/>
            </a:xfrm>
            <a:custGeom>
              <a:avLst/>
              <a:gdLst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61772 w 1999272"/>
                <a:gd name="connsiteY20" fmla="*/ 1166813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26" fmla="*/ 561772 w 1999272"/>
                <a:gd name="connsiteY26" fmla="*/ 1166813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84632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26" fmla="*/ 584632 w 1999272"/>
                <a:gd name="connsiteY26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61772 w 1999272"/>
                <a:gd name="connsiteY20" fmla="*/ 1166813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604226 w 1999272"/>
                <a:gd name="connsiteY25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604226 w 1999272"/>
                <a:gd name="connsiteY25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99272" h="1771650">
                  <a:moveTo>
                    <a:pt x="1999094" y="424815"/>
                  </a:moveTo>
                  <a:cubicBezTo>
                    <a:pt x="1943849" y="352425"/>
                    <a:pt x="1890509" y="278130"/>
                    <a:pt x="1833359" y="206692"/>
                  </a:cubicBezTo>
                  <a:cubicBezTo>
                    <a:pt x="1740967" y="91440"/>
                    <a:pt x="1624762" y="14288"/>
                    <a:pt x="1474267" y="4763"/>
                  </a:cubicBezTo>
                  <a:cubicBezTo>
                    <a:pt x="1419022" y="1905"/>
                    <a:pt x="1363777" y="3810"/>
                    <a:pt x="1308532" y="2858"/>
                  </a:cubicBezTo>
                  <a:cubicBezTo>
                    <a:pt x="1305674" y="24765"/>
                    <a:pt x="1298054" y="51435"/>
                    <a:pt x="1294244" y="64770"/>
                  </a:cubicBezTo>
                  <a:cubicBezTo>
                    <a:pt x="1277099" y="128588"/>
                    <a:pt x="1227569" y="152400"/>
                    <a:pt x="1165657" y="169545"/>
                  </a:cubicBezTo>
                  <a:cubicBezTo>
                    <a:pt x="1083742" y="184785"/>
                    <a:pt x="980872" y="172403"/>
                    <a:pt x="928484" y="72390"/>
                  </a:cubicBezTo>
                  <a:cubicBezTo>
                    <a:pt x="895147" y="16192"/>
                    <a:pt x="887527" y="7620"/>
                    <a:pt x="875144" y="0"/>
                  </a:cubicBezTo>
                  <a:cubicBezTo>
                    <a:pt x="833234" y="2858"/>
                    <a:pt x="541769" y="20955"/>
                    <a:pt x="483667" y="54292"/>
                  </a:cubicBezTo>
                  <a:cubicBezTo>
                    <a:pt x="359842" y="126683"/>
                    <a:pt x="299834" y="228600"/>
                    <a:pt x="263639" y="360997"/>
                  </a:cubicBezTo>
                  <a:cubicBezTo>
                    <a:pt x="221729" y="513397"/>
                    <a:pt x="160769" y="660083"/>
                    <a:pt x="103619" y="807720"/>
                  </a:cubicBezTo>
                  <a:cubicBezTo>
                    <a:pt x="77902" y="874395"/>
                    <a:pt x="-13538" y="1179195"/>
                    <a:pt x="1702" y="1269682"/>
                  </a:cubicBezTo>
                  <a:cubicBezTo>
                    <a:pt x="29324" y="1384935"/>
                    <a:pt x="42659" y="1427798"/>
                    <a:pt x="179819" y="1448753"/>
                  </a:cubicBezTo>
                  <a:cubicBezTo>
                    <a:pt x="328409" y="1452563"/>
                    <a:pt x="476999" y="1452563"/>
                    <a:pt x="625589" y="1451610"/>
                  </a:cubicBezTo>
                  <a:cubicBezTo>
                    <a:pt x="625589" y="1451610"/>
                    <a:pt x="626542" y="1741170"/>
                    <a:pt x="625589" y="1770698"/>
                  </a:cubicBezTo>
                  <a:lnTo>
                    <a:pt x="1638097" y="1771650"/>
                  </a:lnTo>
                  <a:cubicBezTo>
                    <a:pt x="1617142" y="1416368"/>
                    <a:pt x="1649527" y="1078230"/>
                    <a:pt x="1723822" y="675322"/>
                  </a:cubicBezTo>
                  <a:cubicBezTo>
                    <a:pt x="1785734" y="754380"/>
                    <a:pt x="1843837" y="825818"/>
                    <a:pt x="1901940" y="899160"/>
                  </a:cubicBezTo>
                  <a:cubicBezTo>
                    <a:pt x="1944802" y="803910"/>
                    <a:pt x="2002904" y="441960"/>
                    <a:pt x="1999094" y="424815"/>
                  </a:cubicBezTo>
                  <a:lnTo>
                    <a:pt x="1999094" y="424815"/>
                  </a:lnTo>
                  <a:close/>
                  <a:moveTo>
                    <a:pt x="604226" y="1170079"/>
                  </a:moveTo>
                  <a:lnTo>
                    <a:pt x="420802" y="1151573"/>
                  </a:lnTo>
                  <a:cubicBezTo>
                    <a:pt x="389369" y="1146810"/>
                    <a:pt x="381749" y="1141095"/>
                    <a:pt x="394132" y="1109663"/>
                  </a:cubicBezTo>
                  <a:cubicBezTo>
                    <a:pt x="431279" y="1019175"/>
                    <a:pt x="538912" y="727710"/>
                    <a:pt x="554152" y="693420"/>
                  </a:cubicBezTo>
                  <a:cubicBezTo>
                    <a:pt x="592434" y="856977"/>
                    <a:pt x="606857" y="1070860"/>
                    <a:pt x="604226" y="1170079"/>
                  </a:cubicBezTo>
                  <a:close/>
                </a:path>
              </a:pathLst>
            </a:custGeom>
            <a:gradFill>
              <a:gsLst>
                <a:gs pos="41000">
                  <a:schemeClr val="accent1"/>
                </a:gs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685E463-ECAF-4BDA-95BF-0F9EF99FFB78}"/>
                </a:ext>
              </a:extLst>
            </p:cNvPr>
            <p:cNvSpPr/>
            <p:nvPr/>
          </p:nvSpPr>
          <p:spPr>
            <a:xfrm>
              <a:off x="3384849" y="1184055"/>
              <a:ext cx="2579597" cy="1305877"/>
            </a:xfrm>
            <a:custGeom>
              <a:avLst/>
              <a:gdLst>
                <a:gd name="connsiteX0" fmla="*/ 2506255 w 2579597"/>
                <a:gd name="connsiteY0" fmla="*/ 0 h 1305877"/>
                <a:gd name="connsiteX1" fmla="*/ 885100 w 2579597"/>
                <a:gd name="connsiteY1" fmla="*/ 0 h 1305877"/>
                <a:gd name="connsiteX2" fmla="*/ 811758 w 2579597"/>
                <a:gd name="connsiteY2" fmla="*/ 73342 h 1305877"/>
                <a:gd name="connsiteX3" fmla="*/ 580300 w 2579597"/>
                <a:gd name="connsiteY3" fmla="*/ 1156335 h 1305877"/>
                <a:gd name="connsiteX4" fmla="*/ 548868 w 2579597"/>
                <a:gd name="connsiteY4" fmla="*/ 1156335 h 1305877"/>
                <a:gd name="connsiteX5" fmla="*/ 351700 w 2579597"/>
                <a:gd name="connsiteY5" fmla="*/ 1156335 h 1305877"/>
                <a:gd name="connsiteX6" fmla="*/ 230733 w 2579597"/>
                <a:gd name="connsiteY6" fmla="*/ 1162050 h 1305877"/>
                <a:gd name="connsiteX7" fmla="*/ 24993 w 2579597"/>
                <a:gd name="connsiteY7" fmla="*/ 1250632 h 1305877"/>
                <a:gd name="connsiteX8" fmla="*/ 1180 w 2579597"/>
                <a:gd name="connsiteY8" fmla="*/ 1289685 h 1305877"/>
                <a:gd name="connsiteX9" fmla="*/ 30708 w 2579597"/>
                <a:gd name="connsiteY9" fmla="*/ 1304925 h 1305877"/>
                <a:gd name="connsiteX10" fmla="*/ 628878 w 2579597"/>
                <a:gd name="connsiteY10" fmla="*/ 1304925 h 1305877"/>
                <a:gd name="connsiteX11" fmla="*/ 638403 w 2579597"/>
                <a:gd name="connsiteY11" fmla="*/ 1305878 h 1305877"/>
                <a:gd name="connsiteX12" fmla="*/ 2277655 w 2579597"/>
                <a:gd name="connsiteY12" fmla="*/ 1305878 h 1305877"/>
                <a:gd name="connsiteX13" fmla="*/ 2350998 w 2579597"/>
                <a:gd name="connsiteY13" fmla="*/ 1232535 h 1305877"/>
                <a:gd name="connsiteX14" fmla="*/ 2579598 w 2579597"/>
                <a:gd name="connsiteY14" fmla="*/ 74295 h 1305877"/>
                <a:gd name="connsiteX15" fmla="*/ 2506255 w 2579597"/>
                <a:gd name="connsiteY15" fmla="*/ 0 h 130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9597" h="1305877">
                  <a:moveTo>
                    <a:pt x="2506255" y="0"/>
                  </a:moveTo>
                  <a:lnTo>
                    <a:pt x="885100" y="0"/>
                  </a:lnTo>
                  <a:cubicBezTo>
                    <a:pt x="845095" y="0"/>
                    <a:pt x="811758" y="32385"/>
                    <a:pt x="811758" y="73342"/>
                  </a:cubicBezTo>
                  <a:lnTo>
                    <a:pt x="580300" y="1156335"/>
                  </a:lnTo>
                  <a:cubicBezTo>
                    <a:pt x="563155" y="1156335"/>
                    <a:pt x="550773" y="1156335"/>
                    <a:pt x="548868" y="1156335"/>
                  </a:cubicBezTo>
                  <a:cubicBezTo>
                    <a:pt x="500290" y="1155382"/>
                    <a:pt x="421233" y="1155382"/>
                    <a:pt x="351700" y="1156335"/>
                  </a:cubicBezTo>
                  <a:cubicBezTo>
                    <a:pt x="311695" y="1166813"/>
                    <a:pt x="270738" y="1164907"/>
                    <a:pt x="230733" y="1162050"/>
                  </a:cubicBezTo>
                  <a:cubicBezTo>
                    <a:pt x="145008" y="1155382"/>
                    <a:pt x="85000" y="1193482"/>
                    <a:pt x="24993" y="1250632"/>
                  </a:cubicBezTo>
                  <a:cubicBezTo>
                    <a:pt x="11658" y="1263968"/>
                    <a:pt x="-4535" y="1271588"/>
                    <a:pt x="1180" y="1289685"/>
                  </a:cubicBezTo>
                  <a:cubicBezTo>
                    <a:pt x="4990" y="1302068"/>
                    <a:pt x="13563" y="1304925"/>
                    <a:pt x="30708" y="1304925"/>
                  </a:cubicBezTo>
                  <a:cubicBezTo>
                    <a:pt x="212635" y="1305878"/>
                    <a:pt x="448855" y="1305878"/>
                    <a:pt x="628878" y="1304925"/>
                  </a:cubicBezTo>
                  <a:cubicBezTo>
                    <a:pt x="631735" y="1304925"/>
                    <a:pt x="635545" y="1305878"/>
                    <a:pt x="638403" y="1305878"/>
                  </a:cubicBezTo>
                  <a:lnTo>
                    <a:pt x="2277655" y="1305878"/>
                  </a:lnTo>
                  <a:cubicBezTo>
                    <a:pt x="2317660" y="1305878"/>
                    <a:pt x="2350998" y="1273493"/>
                    <a:pt x="2350998" y="1232535"/>
                  </a:cubicBezTo>
                  <a:lnTo>
                    <a:pt x="2579598" y="74295"/>
                  </a:lnTo>
                  <a:cubicBezTo>
                    <a:pt x="2578646" y="32385"/>
                    <a:pt x="2546260" y="0"/>
                    <a:pt x="2506255" y="0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97CAE06-1454-4B69-B455-B2498042FE8F}"/>
                </a:ext>
              </a:extLst>
            </p:cNvPr>
            <p:cNvSpPr/>
            <p:nvPr/>
          </p:nvSpPr>
          <p:spPr>
            <a:xfrm>
              <a:off x="3763779" y="6170393"/>
              <a:ext cx="761873" cy="266974"/>
            </a:xfrm>
            <a:custGeom>
              <a:avLst/>
              <a:gdLst>
                <a:gd name="connsiteX0" fmla="*/ 755725 w 761873"/>
                <a:gd name="connsiteY0" fmla="*/ 200025 h 266974"/>
                <a:gd name="connsiteX1" fmla="*/ 621423 w 761873"/>
                <a:gd name="connsiteY1" fmla="*/ 123825 h 266974"/>
                <a:gd name="connsiteX2" fmla="*/ 344245 w 761873"/>
                <a:gd name="connsiteY2" fmla="*/ 26670 h 266974"/>
                <a:gd name="connsiteX3" fmla="*/ 298525 w 761873"/>
                <a:gd name="connsiteY3" fmla="*/ 0 h 266974"/>
                <a:gd name="connsiteX4" fmla="*/ 291858 w 761873"/>
                <a:gd name="connsiteY4" fmla="*/ 5715 h 266974"/>
                <a:gd name="connsiteX5" fmla="*/ 82308 w 761873"/>
                <a:gd name="connsiteY5" fmla="*/ 13335 h 266974"/>
                <a:gd name="connsiteX6" fmla="*/ 82308 w 761873"/>
                <a:gd name="connsiteY6" fmla="*/ 13335 h 266974"/>
                <a:gd name="connsiteX7" fmla="*/ 82308 w 761873"/>
                <a:gd name="connsiteY7" fmla="*/ 13335 h 266974"/>
                <a:gd name="connsiteX8" fmla="*/ 38492 w 761873"/>
                <a:gd name="connsiteY8" fmla="*/ 66675 h 266974"/>
                <a:gd name="connsiteX9" fmla="*/ 392 w 761873"/>
                <a:gd name="connsiteY9" fmla="*/ 266700 h 266974"/>
                <a:gd name="connsiteX10" fmla="*/ 711910 w 761873"/>
                <a:gd name="connsiteY10" fmla="*/ 266700 h 266974"/>
                <a:gd name="connsiteX11" fmla="*/ 755725 w 761873"/>
                <a:gd name="connsiteY11" fmla="*/ 200025 h 266974"/>
                <a:gd name="connsiteX12" fmla="*/ 755725 w 761873"/>
                <a:gd name="connsiteY12" fmla="*/ 200025 h 26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1873" h="266974">
                  <a:moveTo>
                    <a:pt x="755725" y="200025"/>
                  </a:moveTo>
                  <a:cubicBezTo>
                    <a:pt x="731912" y="136207"/>
                    <a:pt x="679525" y="125730"/>
                    <a:pt x="621423" y="123825"/>
                  </a:cubicBezTo>
                  <a:cubicBezTo>
                    <a:pt x="519505" y="118110"/>
                    <a:pt x="426160" y="89535"/>
                    <a:pt x="344245" y="26670"/>
                  </a:cubicBezTo>
                  <a:cubicBezTo>
                    <a:pt x="329958" y="15240"/>
                    <a:pt x="314717" y="5715"/>
                    <a:pt x="298525" y="0"/>
                  </a:cubicBezTo>
                  <a:cubicBezTo>
                    <a:pt x="296620" y="1905"/>
                    <a:pt x="294715" y="3810"/>
                    <a:pt x="291858" y="5715"/>
                  </a:cubicBezTo>
                  <a:cubicBezTo>
                    <a:pt x="223277" y="35243"/>
                    <a:pt x="152792" y="20002"/>
                    <a:pt x="82308" y="13335"/>
                  </a:cubicBezTo>
                  <a:lnTo>
                    <a:pt x="82308" y="13335"/>
                  </a:lnTo>
                  <a:lnTo>
                    <a:pt x="82308" y="13335"/>
                  </a:lnTo>
                  <a:cubicBezTo>
                    <a:pt x="40398" y="7620"/>
                    <a:pt x="40398" y="39052"/>
                    <a:pt x="38492" y="66675"/>
                  </a:cubicBezTo>
                  <a:cubicBezTo>
                    <a:pt x="21348" y="132398"/>
                    <a:pt x="-3417" y="196215"/>
                    <a:pt x="392" y="266700"/>
                  </a:cubicBezTo>
                  <a:cubicBezTo>
                    <a:pt x="168033" y="265748"/>
                    <a:pt x="659523" y="267652"/>
                    <a:pt x="711910" y="266700"/>
                  </a:cubicBezTo>
                  <a:cubicBezTo>
                    <a:pt x="755725" y="265748"/>
                    <a:pt x="771917" y="243840"/>
                    <a:pt x="755725" y="200025"/>
                  </a:cubicBezTo>
                  <a:lnTo>
                    <a:pt x="755725" y="20002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5000">
                  <a:schemeClr val="accent5">
                    <a:lumMod val="5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F6E35AA-6912-4C3B-8533-9A407B9F1DC8}"/>
                </a:ext>
              </a:extLst>
            </p:cNvPr>
            <p:cNvSpPr/>
            <p:nvPr/>
          </p:nvSpPr>
          <p:spPr>
            <a:xfrm>
              <a:off x="3181959" y="6170393"/>
              <a:ext cx="753143" cy="266974"/>
            </a:xfrm>
            <a:custGeom>
              <a:avLst/>
              <a:gdLst>
                <a:gd name="connsiteX0" fmla="*/ 746995 w 753143"/>
                <a:gd name="connsiteY0" fmla="*/ 200025 h 266974"/>
                <a:gd name="connsiteX1" fmla="*/ 614598 w 753143"/>
                <a:gd name="connsiteY1" fmla="*/ 123825 h 266974"/>
                <a:gd name="connsiteX2" fmla="*/ 341230 w 753143"/>
                <a:gd name="connsiteY2" fmla="*/ 26670 h 266974"/>
                <a:gd name="connsiteX3" fmla="*/ 295510 w 753143"/>
                <a:gd name="connsiteY3" fmla="*/ 0 h 266974"/>
                <a:gd name="connsiteX4" fmla="*/ 288843 w 753143"/>
                <a:gd name="connsiteY4" fmla="*/ 5715 h 266974"/>
                <a:gd name="connsiteX5" fmla="*/ 82150 w 753143"/>
                <a:gd name="connsiteY5" fmla="*/ 13335 h 266974"/>
                <a:gd name="connsiteX6" fmla="*/ 82150 w 753143"/>
                <a:gd name="connsiteY6" fmla="*/ 13335 h 266974"/>
                <a:gd name="connsiteX7" fmla="*/ 82150 w 753143"/>
                <a:gd name="connsiteY7" fmla="*/ 13335 h 266974"/>
                <a:gd name="connsiteX8" fmla="*/ 38335 w 753143"/>
                <a:gd name="connsiteY8" fmla="*/ 66675 h 266974"/>
                <a:gd name="connsiteX9" fmla="*/ 235 w 753143"/>
                <a:gd name="connsiteY9" fmla="*/ 266700 h 266974"/>
                <a:gd name="connsiteX10" fmla="*/ 703180 w 753143"/>
                <a:gd name="connsiteY10" fmla="*/ 266700 h 266974"/>
                <a:gd name="connsiteX11" fmla="*/ 746995 w 753143"/>
                <a:gd name="connsiteY11" fmla="*/ 200025 h 266974"/>
                <a:gd name="connsiteX12" fmla="*/ 746995 w 753143"/>
                <a:gd name="connsiteY12" fmla="*/ 200025 h 26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3143" h="266974">
                  <a:moveTo>
                    <a:pt x="746995" y="200025"/>
                  </a:moveTo>
                  <a:cubicBezTo>
                    <a:pt x="723182" y="136207"/>
                    <a:pt x="671748" y="125730"/>
                    <a:pt x="614598" y="123825"/>
                  </a:cubicBezTo>
                  <a:cubicBezTo>
                    <a:pt x="514585" y="118110"/>
                    <a:pt x="422193" y="89535"/>
                    <a:pt x="341230" y="26670"/>
                  </a:cubicBezTo>
                  <a:cubicBezTo>
                    <a:pt x="326943" y="15240"/>
                    <a:pt x="312655" y="5715"/>
                    <a:pt x="295510" y="0"/>
                  </a:cubicBezTo>
                  <a:cubicBezTo>
                    <a:pt x="293605" y="1905"/>
                    <a:pt x="291700" y="3810"/>
                    <a:pt x="288843" y="5715"/>
                  </a:cubicBezTo>
                  <a:cubicBezTo>
                    <a:pt x="221215" y="35243"/>
                    <a:pt x="151682" y="20002"/>
                    <a:pt x="82150" y="13335"/>
                  </a:cubicBezTo>
                  <a:lnTo>
                    <a:pt x="82150" y="13335"/>
                  </a:lnTo>
                  <a:lnTo>
                    <a:pt x="82150" y="13335"/>
                  </a:lnTo>
                  <a:cubicBezTo>
                    <a:pt x="41193" y="7620"/>
                    <a:pt x="41193" y="39052"/>
                    <a:pt x="38335" y="66675"/>
                  </a:cubicBezTo>
                  <a:cubicBezTo>
                    <a:pt x="21190" y="132398"/>
                    <a:pt x="-2622" y="196215"/>
                    <a:pt x="235" y="266700"/>
                  </a:cubicBezTo>
                  <a:cubicBezTo>
                    <a:pt x="165970" y="265748"/>
                    <a:pt x="651745" y="267652"/>
                    <a:pt x="703180" y="266700"/>
                  </a:cubicBezTo>
                  <a:cubicBezTo>
                    <a:pt x="746995" y="265748"/>
                    <a:pt x="763188" y="243840"/>
                    <a:pt x="746995" y="200025"/>
                  </a:cubicBezTo>
                  <a:lnTo>
                    <a:pt x="746995" y="20002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5000">
                  <a:schemeClr val="accent5">
                    <a:lumMod val="5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A76D2D2-8965-491C-BE36-6B4D4E155DEB}"/>
                </a:ext>
              </a:extLst>
            </p:cNvPr>
            <p:cNvSpPr/>
            <p:nvPr/>
          </p:nvSpPr>
          <p:spPr>
            <a:xfrm>
              <a:off x="3118377" y="2227446"/>
              <a:ext cx="630554" cy="255965"/>
            </a:xfrm>
            <a:custGeom>
              <a:avLst/>
              <a:gdLst>
                <a:gd name="connsiteX0" fmla="*/ 0 w 630554"/>
                <a:gd name="connsiteY0" fmla="*/ 254866 h 255965"/>
                <a:gd name="connsiteX1" fmla="*/ 952 w 630554"/>
                <a:gd name="connsiteY1" fmla="*/ 195811 h 255965"/>
                <a:gd name="connsiteX2" fmla="*/ 180022 w 630554"/>
                <a:gd name="connsiteY2" fmla="*/ 9121 h 255965"/>
                <a:gd name="connsiteX3" fmla="*/ 455295 w 630554"/>
                <a:gd name="connsiteY3" fmla="*/ 22456 h 255965"/>
                <a:gd name="connsiteX4" fmla="*/ 568642 w 630554"/>
                <a:gd name="connsiteY4" fmla="*/ 46269 h 255965"/>
                <a:gd name="connsiteX5" fmla="*/ 630555 w 630554"/>
                <a:gd name="connsiteY5" fmla="*/ 115801 h 255965"/>
                <a:gd name="connsiteX6" fmla="*/ 593407 w 630554"/>
                <a:gd name="connsiteY6" fmla="*/ 135803 h 255965"/>
                <a:gd name="connsiteX7" fmla="*/ 461010 w 630554"/>
                <a:gd name="connsiteY7" fmla="*/ 135803 h 255965"/>
                <a:gd name="connsiteX8" fmla="*/ 331470 w 630554"/>
                <a:gd name="connsiteY8" fmla="*/ 189144 h 255965"/>
                <a:gd name="connsiteX9" fmla="*/ 294322 w 630554"/>
                <a:gd name="connsiteY9" fmla="*/ 254866 h 255965"/>
                <a:gd name="connsiteX10" fmla="*/ 0 w 630554"/>
                <a:gd name="connsiteY10" fmla="*/ 254866 h 25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0554" h="255965">
                  <a:moveTo>
                    <a:pt x="0" y="254866"/>
                  </a:moveTo>
                  <a:cubicBezTo>
                    <a:pt x="0" y="252009"/>
                    <a:pt x="952" y="198669"/>
                    <a:pt x="952" y="195811"/>
                  </a:cubicBezTo>
                  <a:cubicBezTo>
                    <a:pt x="26670" y="40553"/>
                    <a:pt x="27622" y="43411"/>
                    <a:pt x="180022" y="9121"/>
                  </a:cubicBezTo>
                  <a:cubicBezTo>
                    <a:pt x="273367" y="-12786"/>
                    <a:pt x="363855" y="10074"/>
                    <a:pt x="455295" y="22456"/>
                  </a:cubicBezTo>
                  <a:cubicBezTo>
                    <a:pt x="493395" y="27219"/>
                    <a:pt x="532447" y="31028"/>
                    <a:pt x="568642" y="46269"/>
                  </a:cubicBezTo>
                  <a:cubicBezTo>
                    <a:pt x="601027" y="59603"/>
                    <a:pt x="623888" y="80559"/>
                    <a:pt x="630555" y="115801"/>
                  </a:cubicBezTo>
                  <a:cubicBezTo>
                    <a:pt x="627697" y="140566"/>
                    <a:pt x="608647" y="135803"/>
                    <a:pt x="593407" y="135803"/>
                  </a:cubicBezTo>
                  <a:cubicBezTo>
                    <a:pt x="549592" y="136756"/>
                    <a:pt x="505777" y="139614"/>
                    <a:pt x="461010" y="135803"/>
                  </a:cubicBezTo>
                  <a:cubicBezTo>
                    <a:pt x="406717" y="131041"/>
                    <a:pt x="366713" y="151044"/>
                    <a:pt x="331470" y="189144"/>
                  </a:cubicBezTo>
                  <a:cubicBezTo>
                    <a:pt x="324802" y="196764"/>
                    <a:pt x="302895" y="222481"/>
                    <a:pt x="294322" y="254866"/>
                  </a:cubicBezTo>
                  <a:cubicBezTo>
                    <a:pt x="207645" y="256771"/>
                    <a:pt x="48577" y="255819"/>
                    <a:pt x="0" y="254866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223E850-AF69-45D9-A9CD-DF7277D9A563}"/>
                </a:ext>
              </a:extLst>
            </p:cNvPr>
            <p:cNvSpPr/>
            <p:nvPr/>
          </p:nvSpPr>
          <p:spPr>
            <a:xfrm>
              <a:off x="4868071" y="1741251"/>
              <a:ext cx="200085" cy="238141"/>
            </a:xfrm>
            <a:custGeom>
              <a:avLst/>
              <a:gdLst>
                <a:gd name="connsiteX0" fmla="*/ 200073 w 200085"/>
                <a:gd name="connsiteY0" fmla="*/ 99076 h 238141"/>
                <a:gd name="connsiteX1" fmla="*/ 85773 w 200085"/>
                <a:gd name="connsiteY1" fmla="*/ 238141 h 238141"/>
                <a:gd name="connsiteX2" fmla="*/ 48 w 200085"/>
                <a:gd name="connsiteY2" fmla="*/ 140986 h 238141"/>
                <a:gd name="connsiteX3" fmla="*/ 112443 w 200085"/>
                <a:gd name="connsiteY3" fmla="*/ 16 h 238141"/>
                <a:gd name="connsiteX4" fmla="*/ 200073 w 200085"/>
                <a:gd name="connsiteY4" fmla="*/ 99076 h 238141"/>
                <a:gd name="connsiteX5" fmla="*/ 200073 w 200085"/>
                <a:gd name="connsiteY5" fmla="*/ 99076 h 23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85" h="238141">
                  <a:moveTo>
                    <a:pt x="200073" y="99076"/>
                  </a:moveTo>
                  <a:cubicBezTo>
                    <a:pt x="201025" y="171466"/>
                    <a:pt x="145781" y="238141"/>
                    <a:pt x="85773" y="238141"/>
                  </a:cubicBezTo>
                  <a:cubicBezTo>
                    <a:pt x="37195" y="238141"/>
                    <a:pt x="2906" y="198136"/>
                    <a:pt x="48" y="140986"/>
                  </a:cubicBezTo>
                  <a:cubicBezTo>
                    <a:pt x="-1857" y="70501"/>
                    <a:pt x="53388" y="969"/>
                    <a:pt x="112443" y="16"/>
                  </a:cubicBezTo>
                  <a:cubicBezTo>
                    <a:pt x="163878" y="-936"/>
                    <a:pt x="200073" y="40021"/>
                    <a:pt x="200073" y="99076"/>
                  </a:cubicBezTo>
                  <a:lnTo>
                    <a:pt x="200073" y="99076"/>
                  </a:lnTo>
                  <a:close/>
                </a:path>
              </a:pathLst>
            </a:custGeom>
            <a:solidFill>
              <a:srgbClr val="E8EC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6EF7527-CFA9-4136-A1C1-0FB0C814420B}"/>
                </a:ext>
              </a:extLst>
            </p:cNvPr>
            <p:cNvSpPr/>
            <p:nvPr/>
          </p:nvSpPr>
          <p:spPr>
            <a:xfrm>
              <a:off x="2497347" y="2503268"/>
              <a:ext cx="504825" cy="9525"/>
            </a:xfrm>
            <a:custGeom>
              <a:avLst/>
              <a:gdLst>
                <a:gd name="connsiteX0" fmla="*/ 504825 w 504825"/>
                <a:gd name="connsiteY0" fmla="*/ 9525 h 9525"/>
                <a:gd name="connsiteX1" fmla="*/ 0 w 504825"/>
                <a:gd name="connsiteY1" fmla="*/ 9525 h 9525"/>
                <a:gd name="connsiteX2" fmla="*/ 0 w 504825"/>
                <a:gd name="connsiteY2" fmla="*/ 0 h 9525"/>
                <a:gd name="connsiteX3" fmla="*/ 504825 w 504825"/>
                <a:gd name="connsiteY3" fmla="*/ 0 h 9525"/>
                <a:gd name="connsiteX4" fmla="*/ 504825 w 504825"/>
                <a:gd name="connsiteY4" fmla="*/ 9525 h 9525"/>
                <a:gd name="connsiteX5" fmla="*/ 504825 w 504825"/>
                <a:gd name="connsiteY5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825" h="9525">
                  <a:moveTo>
                    <a:pt x="504825" y="9525"/>
                  </a:moveTo>
                  <a:cubicBezTo>
                    <a:pt x="336233" y="9525"/>
                    <a:pt x="168592" y="9525"/>
                    <a:pt x="0" y="9525"/>
                  </a:cubicBezTo>
                  <a:cubicBezTo>
                    <a:pt x="0" y="6668"/>
                    <a:pt x="0" y="2857"/>
                    <a:pt x="0" y="0"/>
                  </a:cubicBezTo>
                  <a:cubicBezTo>
                    <a:pt x="168592" y="0"/>
                    <a:pt x="336233" y="0"/>
                    <a:pt x="504825" y="0"/>
                  </a:cubicBezTo>
                  <a:cubicBezTo>
                    <a:pt x="504825" y="2857"/>
                    <a:pt x="504825" y="5715"/>
                    <a:pt x="504825" y="9525"/>
                  </a:cubicBezTo>
                  <a:lnTo>
                    <a:pt x="504825" y="9525"/>
                  </a:lnTo>
                  <a:close/>
                </a:path>
              </a:pathLst>
            </a:custGeom>
            <a:solidFill>
              <a:srgbClr val="DBE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6680E4E-7BBA-4DC2-8FE8-BC50C9E5832D}"/>
                </a:ext>
              </a:extLst>
            </p:cNvPr>
            <p:cNvSpPr/>
            <p:nvPr/>
          </p:nvSpPr>
          <p:spPr>
            <a:xfrm>
              <a:off x="3467944" y="2503268"/>
              <a:ext cx="428625" cy="9525"/>
            </a:xfrm>
            <a:custGeom>
              <a:avLst/>
              <a:gdLst>
                <a:gd name="connsiteX0" fmla="*/ 953 w 428625"/>
                <a:gd name="connsiteY0" fmla="*/ 0 h 9525"/>
                <a:gd name="connsiteX1" fmla="*/ 428625 w 428625"/>
                <a:gd name="connsiteY1" fmla="*/ 0 h 9525"/>
                <a:gd name="connsiteX2" fmla="*/ 428625 w 428625"/>
                <a:gd name="connsiteY2" fmla="*/ 9525 h 9525"/>
                <a:gd name="connsiteX3" fmla="*/ 0 w 428625"/>
                <a:gd name="connsiteY3" fmla="*/ 9525 h 9525"/>
                <a:gd name="connsiteX4" fmla="*/ 953 w 428625"/>
                <a:gd name="connsiteY4" fmla="*/ 0 h 9525"/>
                <a:gd name="connsiteX5" fmla="*/ 953 w 428625"/>
                <a:gd name="connsiteY5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8625" h="9525">
                  <a:moveTo>
                    <a:pt x="953" y="0"/>
                  </a:moveTo>
                  <a:cubicBezTo>
                    <a:pt x="143828" y="0"/>
                    <a:pt x="286703" y="0"/>
                    <a:pt x="428625" y="0"/>
                  </a:cubicBezTo>
                  <a:cubicBezTo>
                    <a:pt x="428625" y="2857"/>
                    <a:pt x="428625" y="6668"/>
                    <a:pt x="428625" y="9525"/>
                  </a:cubicBezTo>
                  <a:cubicBezTo>
                    <a:pt x="285750" y="9525"/>
                    <a:pt x="142875" y="9525"/>
                    <a:pt x="0" y="9525"/>
                  </a:cubicBezTo>
                  <a:cubicBezTo>
                    <a:pt x="953" y="6668"/>
                    <a:pt x="953" y="3810"/>
                    <a:pt x="953" y="0"/>
                  </a:cubicBezTo>
                  <a:lnTo>
                    <a:pt x="953" y="0"/>
                  </a:lnTo>
                  <a:close/>
                </a:path>
              </a:pathLst>
            </a:custGeom>
            <a:solidFill>
              <a:srgbClr val="DBE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60EF73-6778-4DF8-BE2F-B5B264FF7125}"/>
                </a:ext>
              </a:extLst>
            </p:cNvPr>
            <p:cNvSpPr/>
            <p:nvPr/>
          </p:nvSpPr>
          <p:spPr>
            <a:xfrm>
              <a:off x="3240195" y="6046206"/>
              <a:ext cx="257276" cy="152791"/>
            </a:xfrm>
            <a:custGeom>
              <a:avLst/>
              <a:gdLst>
                <a:gd name="connsiteX0" fmla="*/ 227749 w 257276"/>
                <a:gd name="connsiteY0" fmla="*/ 131806 h 152791"/>
                <a:gd name="connsiteX1" fmla="*/ 102 w 257276"/>
                <a:gd name="connsiteY1" fmla="*/ 139426 h 152791"/>
                <a:gd name="connsiteX2" fmla="*/ 13437 w 257276"/>
                <a:gd name="connsiteY2" fmla="*/ 7981 h 152791"/>
                <a:gd name="connsiteX3" fmla="*/ 257277 w 257276"/>
                <a:gd name="connsiteY3" fmla="*/ 7029 h 152791"/>
                <a:gd name="connsiteX4" fmla="*/ 227749 w 257276"/>
                <a:gd name="connsiteY4" fmla="*/ 131806 h 152791"/>
                <a:gd name="connsiteX5" fmla="*/ 227749 w 257276"/>
                <a:gd name="connsiteY5" fmla="*/ 131806 h 15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7276" h="152791">
                  <a:moveTo>
                    <a:pt x="227749" y="131806"/>
                  </a:moveTo>
                  <a:cubicBezTo>
                    <a:pt x="159169" y="160381"/>
                    <a:pt x="-4661" y="156572"/>
                    <a:pt x="102" y="139426"/>
                  </a:cubicBezTo>
                  <a:cubicBezTo>
                    <a:pt x="12484" y="103231"/>
                    <a:pt x="11532" y="47034"/>
                    <a:pt x="13437" y="7981"/>
                  </a:cubicBezTo>
                  <a:cubicBezTo>
                    <a:pt x="19152" y="-2496"/>
                    <a:pt x="250609" y="-2496"/>
                    <a:pt x="257277" y="7029"/>
                  </a:cubicBezTo>
                  <a:cubicBezTo>
                    <a:pt x="251562" y="36556"/>
                    <a:pt x="242037" y="122281"/>
                    <a:pt x="227749" y="131806"/>
                  </a:cubicBezTo>
                  <a:lnTo>
                    <a:pt x="227749" y="131806"/>
                  </a:lnTo>
                  <a:close/>
                </a:path>
              </a:pathLst>
            </a:custGeom>
            <a:gradFill>
              <a:gsLst>
                <a:gs pos="4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84F7232-85D1-4BA9-8D2C-E57E1CF823E3}"/>
                </a:ext>
              </a:extLst>
            </p:cNvPr>
            <p:cNvSpPr/>
            <p:nvPr/>
          </p:nvSpPr>
          <p:spPr>
            <a:xfrm>
              <a:off x="3831407" y="6065618"/>
              <a:ext cx="256614" cy="133588"/>
            </a:xfrm>
            <a:custGeom>
              <a:avLst/>
              <a:gdLst>
                <a:gd name="connsiteX0" fmla="*/ 256614 w 256614"/>
                <a:gd name="connsiteY0" fmla="*/ 0 h 133588"/>
                <a:gd name="connsiteX1" fmla="*/ 227087 w 256614"/>
                <a:gd name="connsiteY1" fmla="*/ 115252 h 133588"/>
                <a:gd name="connsiteX2" fmla="*/ 392 w 256614"/>
                <a:gd name="connsiteY2" fmla="*/ 118110 h 133588"/>
                <a:gd name="connsiteX3" fmla="*/ 25157 w 256614"/>
                <a:gd name="connsiteY3" fmla="*/ 1905 h 133588"/>
                <a:gd name="connsiteX4" fmla="*/ 256614 w 256614"/>
                <a:gd name="connsiteY4" fmla="*/ 0 h 133588"/>
                <a:gd name="connsiteX5" fmla="*/ 256614 w 256614"/>
                <a:gd name="connsiteY5" fmla="*/ 0 h 133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614" h="133588">
                  <a:moveTo>
                    <a:pt x="256614" y="0"/>
                  </a:moveTo>
                  <a:cubicBezTo>
                    <a:pt x="248042" y="27623"/>
                    <a:pt x="229944" y="100965"/>
                    <a:pt x="227087" y="115252"/>
                  </a:cubicBezTo>
                  <a:cubicBezTo>
                    <a:pt x="157554" y="132398"/>
                    <a:pt x="-9133" y="144780"/>
                    <a:pt x="392" y="118110"/>
                  </a:cubicBezTo>
                  <a:cubicBezTo>
                    <a:pt x="15632" y="92393"/>
                    <a:pt x="24204" y="30480"/>
                    <a:pt x="25157" y="1905"/>
                  </a:cubicBezTo>
                  <a:cubicBezTo>
                    <a:pt x="103262" y="952"/>
                    <a:pt x="176604" y="0"/>
                    <a:pt x="256614" y="0"/>
                  </a:cubicBezTo>
                  <a:lnTo>
                    <a:pt x="256614" y="0"/>
                  </a:lnTo>
                  <a:close/>
                </a:path>
              </a:pathLst>
            </a:custGeom>
            <a:gradFill>
              <a:gsLst>
                <a:gs pos="59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954C963-A143-4488-9F0B-8EB34DD31A64}"/>
                </a:ext>
              </a:extLst>
            </p:cNvPr>
            <p:cNvSpPr/>
            <p:nvPr/>
          </p:nvSpPr>
          <p:spPr>
            <a:xfrm>
              <a:off x="2621231" y="2789713"/>
              <a:ext cx="2066615" cy="3286743"/>
            </a:xfrm>
            <a:custGeom>
              <a:avLst/>
              <a:gdLst>
                <a:gd name="connsiteX0" fmla="*/ 1810643 w 2066615"/>
                <a:gd name="connsiteY0" fmla="*/ 474602 h 3286743"/>
                <a:gd name="connsiteX1" fmla="*/ 1362968 w 2066615"/>
                <a:gd name="connsiteY1" fmla="*/ 379352 h 3286743"/>
                <a:gd name="connsiteX2" fmla="*/ 1255335 w 2066615"/>
                <a:gd name="connsiteY2" fmla="*/ 283150 h 3286743"/>
                <a:gd name="connsiteX3" fmla="*/ 1177231 w 2066615"/>
                <a:gd name="connsiteY3" fmla="*/ 1210 h 3286743"/>
                <a:gd name="connsiteX4" fmla="*/ 164723 w 2066615"/>
                <a:gd name="connsiteY4" fmla="*/ 257 h 3286743"/>
                <a:gd name="connsiteX5" fmla="*/ 93285 w 2066615"/>
                <a:gd name="connsiteY5" fmla="*/ 174565 h 3286743"/>
                <a:gd name="connsiteX6" fmla="*/ 5655 w 2066615"/>
                <a:gd name="connsiteY6" fmla="*/ 476507 h 3286743"/>
                <a:gd name="connsiteX7" fmla="*/ 165675 w 2066615"/>
                <a:gd name="connsiteY7" fmla="*/ 894655 h 3286743"/>
                <a:gd name="connsiteX8" fmla="*/ 855285 w 2066615"/>
                <a:gd name="connsiteY8" fmla="*/ 963235 h 3286743"/>
                <a:gd name="connsiteX9" fmla="*/ 930533 w 2066615"/>
                <a:gd name="connsiteY9" fmla="*/ 1136590 h 3286743"/>
                <a:gd name="connsiteX10" fmla="*/ 785753 w 2066615"/>
                <a:gd name="connsiteY10" fmla="*/ 2115760 h 3286743"/>
                <a:gd name="connsiteX11" fmla="*/ 620018 w 2066615"/>
                <a:gd name="connsiteY11" fmla="*/ 3221612 h 3286743"/>
                <a:gd name="connsiteX12" fmla="*/ 639068 w 2066615"/>
                <a:gd name="connsiteY12" fmla="*/ 3267332 h 3286743"/>
                <a:gd name="connsiteX13" fmla="*/ 882908 w 2066615"/>
                <a:gd name="connsiteY13" fmla="*/ 3266380 h 3286743"/>
                <a:gd name="connsiteX14" fmla="*/ 943868 w 2066615"/>
                <a:gd name="connsiteY14" fmla="*/ 3215897 h 3286743"/>
                <a:gd name="connsiteX15" fmla="*/ 1285815 w 2066615"/>
                <a:gd name="connsiteY15" fmla="*/ 2000507 h 3286743"/>
                <a:gd name="connsiteX16" fmla="*/ 1468696 w 2066615"/>
                <a:gd name="connsiteY16" fmla="*/ 1360427 h 3286743"/>
                <a:gd name="connsiteX17" fmla="*/ 1433453 w 2066615"/>
                <a:gd name="connsiteY17" fmla="*/ 1680467 h 3286743"/>
                <a:gd name="connsiteX18" fmla="*/ 1203900 w 2066615"/>
                <a:gd name="connsiteY18" fmla="*/ 3213992 h 3286743"/>
                <a:gd name="connsiteX19" fmla="*/ 1237238 w 2066615"/>
                <a:gd name="connsiteY19" fmla="*/ 3279715 h 3286743"/>
                <a:gd name="connsiteX20" fmla="*/ 1473458 w 2066615"/>
                <a:gd name="connsiteY20" fmla="*/ 3278762 h 3286743"/>
                <a:gd name="connsiteX21" fmla="*/ 1522035 w 2066615"/>
                <a:gd name="connsiteY21" fmla="*/ 3215897 h 3286743"/>
                <a:gd name="connsiteX22" fmla="*/ 1904940 w 2066615"/>
                <a:gd name="connsiteY22" fmla="*/ 1634747 h 3286743"/>
                <a:gd name="connsiteX23" fmla="*/ 2057340 w 2066615"/>
                <a:gd name="connsiteY23" fmla="*/ 917515 h 3286743"/>
                <a:gd name="connsiteX24" fmla="*/ 1810643 w 2066615"/>
                <a:gd name="connsiteY24" fmla="*/ 474602 h 3286743"/>
                <a:gd name="connsiteX25" fmla="*/ 1810643 w 2066615"/>
                <a:gd name="connsiteY25" fmla="*/ 474602 h 328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66615" h="3286743">
                  <a:moveTo>
                    <a:pt x="1810643" y="474602"/>
                  </a:moveTo>
                  <a:cubicBezTo>
                    <a:pt x="1648718" y="434597"/>
                    <a:pt x="1526798" y="411737"/>
                    <a:pt x="1362968" y="379352"/>
                  </a:cubicBezTo>
                  <a:cubicBezTo>
                    <a:pt x="1321058" y="370780"/>
                    <a:pt x="1262003" y="326012"/>
                    <a:pt x="1255335" y="283150"/>
                  </a:cubicBezTo>
                  <a:cubicBezTo>
                    <a:pt x="1242953" y="206950"/>
                    <a:pt x="1221998" y="126940"/>
                    <a:pt x="1177231" y="1210"/>
                  </a:cubicBezTo>
                  <a:cubicBezTo>
                    <a:pt x="1086743" y="7877"/>
                    <a:pt x="226635" y="-1648"/>
                    <a:pt x="164723" y="257"/>
                  </a:cubicBezTo>
                  <a:cubicBezTo>
                    <a:pt x="133290" y="58360"/>
                    <a:pt x="110430" y="115510"/>
                    <a:pt x="93285" y="174565"/>
                  </a:cubicBezTo>
                  <a:cubicBezTo>
                    <a:pt x="64710" y="275530"/>
                    <a:pt x="21848" y="372685"/>
                    <a:pt x="5655" y="476507"/>
                  </a:cubicBezTo>
                  <a:cubicBezTo>
                    <a:pt x="-19110" y="627955"/>
                    <a:pt x="38040" y="804167"/>
                    <a:pt x="165675" y="894655"/>
                  </a:cubicBezTo>
                  <a:cubicBezTo>
                    <a:pt x="352365" y="1026100"/>
                    <a:pt x="641925" y="963235"/>
                    <a:pt x="855285" y="963235"/>
                  </a:cubicBezTo>
                  <a:cubicBezTo>
                    <a:pt x="953393" y="963235"/>
                    <a:pt x="943868" y="1066105"/>
                    <a:pt x="930533" y="1136590"/>
                  </a:cubicBezTo>
                  <a:cubicBezTo>
                    <a:pt x="866715" y="1460440"/>
                    <a:pt x="825758" y="1788100"/>
                    <a:pt x="785753" y="2115760"/>
                  </a:cubicBezTo>
                  <a:cubicBezTo>
                    <a:pt x="745748" y="2446277"/>
                    <a:pt x="623828" y="3182560"/>
                    <a:pt x="620018" y="3221612"/>
                  </a:cubicBezTo>
                  <a:cubicBezTo>
                    <a:pt x="618113" y="3238757"/>
                    <a:pt x="608588" y="3261617"/>
                    <a:pt x="639068" y="3267332"/>
                  </a:cubicBezTo>
                  <a:cubicBezTo>
                    <a:pt x="720983" y="3267332"/>
                    <a:pt x="801946" y="3266380"/>
                    <a:pt x="882908" y="3266380"/>
                  </a:cubicBezTo>
                  <a:cubicBezTo>
                    <a:pt x="921008" y="3271142"/>
                    <a:pt x="934343" y="3251140"/>
                    <a:pt x="943868" y="3215897"/>
                  </a:cubicBezTo>
                  <a:cubicBezTo>
                    <a:pt x="991493" y="3037780"/>
                    <a:pt x="1221046" y="2228155"/>
                    <a:pt x="1285815" y="2000507"/>
                  </a:cubicBezTo>
                  <a:cubicBezTo>
                    <a:pt x="1318200" y="1886207"/>
                    <a:pt x="1442025" y="1480442"/>
                    <a:pt x="1468696" y="1360427"/>
                  </a:cubicBezTo>
                  <a:cubicBezTo>
                    <a:pt x="1462981" y="1497587"/>
                    <a:pt x="1439168" y="1649035"/>
                    <a:pt x="1433453" y="1680467"/>
                  </a:cubicBezTo>
                  <a:cubicBezTo>
                    <a:pt x="1359158" y="2178625"/>
                    <a:pt x="1216283" y="3108265"/>
                    <a:pt x="1203900" y="3213992"/>
                  </a:cubicBezTo>
                  <a:cubicBezTo>
                    <a:pt x="1201043" y="3242567"/>
                    <a:pt x="1200090" y="3271142"/>
                    <a:pt x="1237238" y="3279715"/>
                  </a:cubicBezTo>
                  <a:cubicBezTo>
                    <a:pt x="1316296" y="3289240"/>
                    <a:pt x="1394400" y="3289240"/>
                    <a:pt x="1473458" y="3278762"/>
                  </a:cubicBezTo>
                  <a:cubicBezTo>
                    <a:pt x="1504890" y="3269237"/>
                    <a:pt x="1513463" y="3242567"/>
                    <a:pt x="1522035" y="3215897"/>
                  </a:cubicBezTo>
                  <a:cubicBezTo>
                    <a:pt x="1609665" y="2919670"/>
                    <a:pt x="1851600" y="1855727"/>
                    <a:pt x="1904940" y="1634747"/>
                  </a:cubicBezTo>
                  <a:cubicBezTo>
                    <a:pt x="1959233" y="1411862"/>
                    <a:pt x="2039243" y="1147067"/>
                    <a:pt x="2057340" y="917515"/>
                  </a:cubicBezTo>
                  <a:cubicBezTo>
                    <a:pt x="2076390" y="668912"/>
                    <a:pt x="2093535" y="544135"/>
                    <a:pt x="1810643" y="474602"/>
                  </a:cubicBezTo>
                  <a:lnTo>
                    <a:pt x="1810643" y="474602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72000">
                  <a:schemeClr val="accent4">
                    <a:lumMod val="50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50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386505A-58BC-4ADE-A082-EDB2E70F5B43}"/>
                </a:ext>
              </a:extLst>
            </p:cNvPr>
            <p:cNvSpPr/>
            <p:nvPr/>
          </p:nvSpPr>
          <p:spPr>
            <a:xfrm>
              <a:off x="439947" y="2484218"/>
              <a:ext cx="6000750" cy="228600"/>
            </a:xfrm>
            <a:custGeom>
              <a:avLst/>
              <a:gdLst>
                <a:gd name="connsiteX0" fmla="*/ 5884545 w 6000750"/>
                <a:gd name="connsiteY0" fmla="*/ 228600 h 228600"/>
                <a:gd name="connsiteX1" fmla="*/ 115253 w 6000750"/>
                <a:gd name="connsiteY1" fmla="*/ 228600 h 228600"/>
                <a:gd name="connsiteX2" fmla="*/ 0 w 6000750"/>
                <a:gd name="connsiteY2" fmla="*/ 114300 h 228600"/>
                <a:gd name="connsiteX3" fmla="*/ 0 w 6000750"/>
                <a:gd name="connsiteY3" fmla="*/ 114300 h 228600"/>
                <a:gd name="connsiteX4" fmla="*/ 115253 w 6000750"/>
                <a:gd name="connsiteY4" fmla="*/ 0 h 228600"/>
                <a:gd name="connsiteX5" fmla="*/ 5885498 w 6000750"/>
                <a:gd name="connsiteY5" fmla="*/ 0 h 228600"/>
                <a:gd name="connsiteX6" fmla="*/ 6000750 w 6000750"/>
                <a:gd name="connsiteY6" fmla="*/ 114300 h 228600"/>
                <a:gd name="connsiteX7" fmla="*/ 6000750 w 6000750"/>
                <a:gd name="connsiteY7" fmla="*/ 114300 h 228600"/>
                <a:gd name="connsiteX8" fmla="*/ 5884545 w 6000750"/>
                <a:gd name="connsiteY8" fmla="*/ 228600 h 228600"/>
                <a:gd name="connsiteX9" fmla="*/ 5884545 w 6000750"/>
                <a:gd name="connsiteY9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00750" h="228600">
                  <a:moveTo>
                    <a:pt x="5884545" y="228600"/>
                  </a:moveTo>
                  <a:lnTo>
                    <a:pt x="115253" y="228600"/>
                  </a:lnTo>
                  <a:cubicBezTo>
                    <a:pt x="51435" y="228600"/>
                    <a:pt x="0" y="177165"/>
                    <a:pt x="0" y="114300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5253" y="0"/>
                  </a:cubicBezTo>
                  <a:lnTo>
                    <a:pt x="5885498" y="0"/>
                  </a:lnTo>
                  <a:cubicBezTo>
                    <a:pt x="5949315" y="0"/>
                    <a:pt x="6000750" y="51435"/>
                    <a:pt x="6000750" y="114300"/>
                  </a:cubicBezTo>
                  <a:lnTo>
                    <a:pt x="6000750" y="114300"/>
                  </a:lnTo>
                  <a:cubicBezTo>
                    <a:pt x="5999798" y="177165"/>
                    <a:pt x="5948363" y="228600"/>
                    <a:pt x="5884545" y="228600"/>
                  </a:cubicBezTo>
                  <a:lnTo>
                    <a:pt x="5884545" y="228600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DFA2C2C-D72A-4657-AE30-45D179E42E49}"/>
                </a:ext>
              </a:extLst>
            </p:cNvPr>
            <p:cNvSpPr/>
            <p:nvPr/>
          </p:nvSpPr>
          <p:spPr>
            <a:xfrm>
              <a:off x="2756767" y="-373145"/>
              <a:ext cx="1083432" cy="1772278"/>
            </a:xfrm>
            <a:custGeom>
              <a:avLst/>
              <a:gdLst>
                <a:gd name="connsiteX0" fmla="*/ 1056935 w 1083432"/>
                <a:gd name="connsiteY0" fmla="*/ 321808 h 1772278"/>
                <a:gd name="connsiteX1" fmla="*/ 881674 w 1083432"/>
                <a:gd name="connsiteY1" fmla="*/ 81778 h 1772278"/>
                <a:gd name="connsiteX2" fmla="*/ 38712 w 1083432"/>
                <a:gd name="connsiteY2" fmla="*/ 364670 h 1772278"/>
                <a:gd name="connsiteX3" fmla="*/ 11089 w 1083432"/>
                <a:gd name="connsiteY3" fmla="*/ 463730 h 1772278"/>
                <a:gd name="connsiteX4" fmla="*/ 11089 w 1083432"/>
                <a:gd name="connsiteY4" fmla="*/ 463730 h 1772278"/>
                <a:gd name="connsiteX5" fmla="*/ 6327 w 1083432"/>
                <a:gd name="connsiteY5" fmla="*/ 537073 h 1772278"/>
                <a:gd name="connsiteX6" fmla="*/ 5374 w 1083432"/>
                <a:gd name="connsiteY6" fmla="*/ 1377178 h 1772278"/>
                <a:gd name="connsiteX7" fmla="*/ 4422 w 1083432"/>
                <a:gd name="connsiteY7" fmla="*/ 1521958 h 1772278"/>
                <a:gd name="connsiteX8" fmla="*/ 267312 w 1083432"/>
                <a:gd name="connsiteY8" fmla="*/ 1766750 h 1772278"/>
                <a:gd name="connsiteX9" fmla="*/ 331129 w 1083432"/>
                <a:gd name="connsiteY9" fmla="*/ 1717220 h 1772278"/>
                <a:gd name="connsiteX10" fmla="*/ 334939 w 1083432"/>
                <a:gd name="connsiteY10" fmla="*/ 905690 h 1772278"/>
                <a:gd name="connsiteX11" fmla="*/ 313032 w 1083432"/>
                <a:gd name="connsiteY11" fmla="*/ 879973 h 1772278"/>
                <a:gd name="connsiteX12" fmla="*/ 272074 w 1083432"/>
                <a:gd name="connsiteY12" fmla="*/ 779008 h 1772278"/>
                <a:gd name="connsiteX13" fmla="*/ 363514 w 1083432"/>
                <a:gd name="connsiteY13" fmla="*/ 724715 h 1772278"/>
                <a:gd name="connsiteX14" fmla="*/ 425427 w 1083432"/>
                <a:gd name="connsiteY14" fmla="*/ 720905 h 1772278"/>
                <a:gd name="connsiteX15" fmla="*/ 674982 w 1083432"/>
                <a:gd name="connsiteY15" fmla="*/ 627560 h 1772278"/>
                <a:gd name="connsiteX16" fmla="*/ 892152 w 1083432"/>
                <a:gd name="connsiteY16" fmla="*/ 520880 h 1772278"/>
                <a:gd name="connsiteX17" fmla="*/ 952160 w 1083432"/>
                <a:gd name="connsiteY17" fmla="*/ 566600 h 1772278"/>
                <a:gd name="connsiteX18" fmla="*/ 974067 w 1083432"/>
                <a:gd name="connsiteY18" fmla="*/ 793295 h 1772278"/>
                <a:gd name="connsiteX19" fmla="*/ 979782 w 1083432"/>
                <a:gd name="connsiteY19" fmla="*/ 854255 h 1772278"/>
                <a:gd name="connsiteX20" fmla="*/ 1048362 w 1083432"/>
                <a:gd name="connsiteY20" fmla="*/ 737098 h 1772278"/>
                <a:gd name="connsiteX21" fmla="*/ 1056935 w 1083432"/>
                <a:gd name="connsiteY21" fmla="*/ 321808 h 1772278"/>
                <a:gd name="connsiteX22" fmla="*/ 1056935 w 1083432"/>
                <a:gd name="connsiteY22" fmla="*/ 321808 h 177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83432" h="1772278">
                  <a:moveTo>
                    <a:pt x="1056935" y="321808"/>
                  </a:moveTo>
                  <a:cubicBezTo>
                    <a:pt x="1030264" y="220843"/>
                    <a:pt x="970257" y="139880"/>
                    <a:pt x="881674" y="81778"/>
                  </a:cubicBezTo>
                  <a:cubicBezTo>
                    <a:pt x="601639" y="-103007"/>
                    <a:pt x="174919" y="39868"/>
                    <a:pt x="38712" y="364670"/>
                  </a:cubicBezTo>
                  <a:cubicBezTo>
                    <a:pt x="27282" y="385625"/>
                    <a:pt x="11089" y="463730"/>
                    <a:pt x="11089" y="463730"/>
                  </a:cubicBezTo>
                  <a:lnTo>
                    <a:pt x="11089" y="463730"/>
                  </a:lnTo>
                  <a:cubicBezTo>
                    <a:pt x="9184" y="488495"/>
                    <a:pt x="6327" y="512308"/>
                    <a:pt x="6327" y="537073"/>
                  </a:cubicBezTo>
                  <a:cubicBezTo>
                    <a:pt x="5374" y="817108"/>
                    <a:pt x="5374" y="1097143"/>
                    <a:pt x="5374" y="1377178"/>
                  </a:cubicBezTo>
                  <a:cubicBezTo>
                    <a:pt x="5374" y="1396228"/>
                    <a:pt x="-6056" y="1496240"/>
                    <a:pt x="4422" y="1521958"/>
                  </a:cubicBezTo>
                  <a:cubicBezTo>
                    <a:pt x="55857" y="1641020"/>
                    <a:pt x="143487" y="1725793"/>
                    <a:pt x="267312" y="1766750"/>
                  </a:cubicBezTo>
                  <a:cubicBezTo>
                    <a:pt x="313032" y="1781990"/>
                    <a:pt x="330177" y="1765798"/>
                    <a:pt x="331129" y="1717220"/>
                  </a:cubicBezTo>
                  <a:cubicBezTo>
                    <a:pt x="332082" y="1657213"/>
                    <a:pt x="341607" y="1088570"/>
                    <a:pt x="334939" y="905690"/>
                  </a:cubicBezTo>
                  <a:cubicBezTo>
                    <a:pt x="331129" y="894260"/>
                    <a:pt x="321604" y="887593"/>
                    <a:pt x="313032" y="879973"/>
                  </a:cubicBezTo>
                  <a:cubicBezTo>
                    <a:pt x="265407" y="844730"/>
                    <a:pt x="257787" y="823775"/>
                    <a:pt x="272074" y="779008"/>
                  </a:cubicBezTo>
                  <a:cubicBezTo>
                    <a:pt x="286362" y="732335"/>
                    <a:pt x="321604" y="724715"/>
                    <a:pt x="363514" y="724715"/>
                  </a:cubicBezTo>
                  <a:cubicBezTo>
                    <a:pt x="390185" y="723763"/>
                    <a:pt x="406377" y="728525"/>
                    <a:pt x="425427" y="720905"/>
                  </a:cubicBezTo>
                  <a:cubicBezTo>
                    <a:pt x="463527" y="705665"/>
                    <a:pt x="584494" y="683758"/>
                    <a:pt x="674982" y="627560"/>
                  </a:cubicBezTo>
                  <a:cubicBezTo>
                    <a:pt x="744514" y="584698"/>
                    <a:pt x="812142" y="540883"/>
                    <a:pt x="892152" y="520880"/>
                  </a:cubicBezTo>
                  <a:cubicBezTo>
                    <a:pt x="945492" y="507545"/>
                    <a:pt x="952160" y="512308"/>
                    <a:pt x="952160" y="566600"/>
                  </a:cubicBezTo>
                  <a:cubicBezTo>
                    <a:pt x="953112" y="644705"/>
                    <a:pt x="971210" y="715190"/>
                    <a:pt x="974067" y="793295"/>
                  </a:cubicBezTo>
                  <a:cubicBezTo>
                    <a:pt x="975019" y="813298"/>
                    <a:pt x="978829" y="831395"/>
                    <a:pt x="979782" y="854255"/>
                  </a:cubicBezTo>
                  <a:cubicBezTo>
                    <a:pt x="980735" y="900928"/>
                    <a:pt x="1033122" y="780913"/>
                    <a:pt x="1048362" y="737098"/>
                  </a:cubicBezTo>
                  <a:cubicBezTo>
                    <a:pt x="1094082" y="598985"/>
                    <a:pt x="1093129" y="459920"/>
                    <a:pt x="1056935" y="321808"/>
                  </a:cubicBezTo>
                  <a:lnTo>
                    <a:pt x="1056935" y="321808"/>
                  </a:lnTo>
                  <a:close/>
                </a:path>
              </a:pathLst>
            </a:custGeom>
            <a:solidFill>
              <a:srgbClr val="4149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D2815F8-A45B-4890-8D21-BB340FD6EADF}"/>
                </a:ext>
              </a:extLst>
            </p:cNvPr>
            <p:cNvSpPr/>
            <p:nvPr/>
          </p:nvSpPr>
          <p:spPr>
            <a:xfrm>
              <a:off x="2621232" y="2791538"/>
              <a:ext cx="1554702" cy="3284917"/>
            </a:xfrm>
            <a:custGeom>
              <a:avLst/>
              <a:gdLst>
                <a:gd name="connsiteX0" fmla="*/ 1810643 w 2066615"/>
                <a:gd name="connsiteY0" fmla="*/ 474602 h 3286743"/>
                <a:gd name="connsiteX1" fmla="*/ 1362968 w 2066615"/>
                <a:gd name="connsiteY1" fmla="*/ 379352 h 3286743"/>
                <a:gd name="connsiteX2" fmla="*/ 1255335 w 2066615"/>
                <a:gd name="connsiteY2" fmla="*/ 283150 h 3286743"/>
                <a:gd name="connsiteX3" fmla="*/ 1177231 w 2066615"/>
                <a:gd name="connsiteY3" fmla="*/ 1210 h 3286743"/>
                <a:gd name="connsiteX4" fmla="*/ 164723 w 2066615"/>
                <a:gd name="connsiteY4" fmla="*/ 257 h 3286743"/>
                <a:gd name="connsiteX5" fmla="*/ 93285 w 2066615"/>
                <a:gd name="connsiteY5" fmla="*/ 174565 h 3286743"/>
                <a:gd name="connsiteX6" fmla="*/ 5655 w 2066615"/>
                <a:gd name="connsiteY6" fmla="*/ 476507 h 3286743"/>
                <a:gd name="connsiteX7" fmla="*/ 165675 w 2066615"/>
                <a:gd name="connsiteY7" fmla="*/ 894655 h 3286743"/>
                <a:gd name="connsiteX8" fmla="*/ 855285 w 2066615"/>
                <a:gd name="connsiteY8" fmla="*/ 963235 h 3286743"/>
                <a:gd name="connsiteX9" fmla="*/ 930533 w 2066615"/>
                <a:gd name="connsiteY9" fmla="*/ 1136590 h 3286743"/>
                <a:gd name="connsiteX10" fmla="*/ 785753 w 2066615"/>
                <a:gd name="connsiteY10" fmla="*/ 2115760 h 3286743"/>
                <a:gd name="connsiteX11" fmla="*/ 620018 w 2066615"/>
                <a:gd name="connsiteY11" fmla="*/ 3221612 h 3286743"/>
                <a:gd name="connsiteX12" fmla="*/ 639068 w 2066615"/>
                <a:gd name="connsiteY12" fmla="*/ 3267332 h 3286743"/>
                <a:gd name="connsiteX13" fmla="*/ 882908 w 2066615"/>
                <a:gd name="connsiteY13" fmla="*/ 3266380 h 3286743"/>
                <a:gd name="connsiteX14" fmla="*/ 943868 w 2066615"/>
                <a:gd name="connsiteY14" fmla="*/ 3215897 h 3286743"/>
                <a:gd name="connsiteX15" fmla="*/ 1285815 w 2066615"/>
                <a:gd name="connsiteY15" fmla="*/ 2000507 h 3286743"/>
                <a:gd name="connsiteX16" fmla="*/ 1468696 w 2066615"/>
                <a:gd name="connsiteY16" fmla="*/ 1360427 h 3286743"/>
                <a:gd name="connsiteX17" fmla="*/ 1433453 w 2066615"/>
                <a:gd name="connsiteY17" fmla="*/ 1680467 h 3286743"/>
                <a:gd name="connsiteX18" fmla="*/ 1203900 w 2066615"/>
                <a:gd name="connsiteY18" fmla="*/ 3213992 h 3286743"/>
                <a:gd name="connsiteX19" fmla="*/ 1237238 w 2066615"/>
                <a:gd name="connsiteY19" fmla="*/ 3279715 h 3286743"/>
                <a:gd name="connsiteX20" fmla="*/ 1473458 w 2066615"/>
                <a:gd name="connsiteY20" fmla="*/ 3278762 h 3286743"/>
                <a:gd name="connsiteX21" fmla="*/ 1522035 w 2066615"/>
                <a:gd name="connsiteY21" fmla="*/ 3215897 h 3286743"/>
                <a:gd name="connsiteX22" fmla="*/ 1904940 w 2066615"/>
                <a:gd name="connsiteY22" fmla="*/ 1634747 h 3286743"/>
                <a:gd name="connsiteX23" fmla="*/ 2057340 w 2066615"/>
                <a:gd name="connsiteY23" fmla="*/ 917515 h 3286743"/>
                <a:gd name="connsiteX24" fmla="*/ 1810643 w 2066615"/>
                <a:gd name="connsiteY24" fmla="*/ 474602 h 3286743"/>
                <a:gd name="connsiteX25" fmla="*/ 1810643 w 2066615"/>
                <a:gd name="connsiteY25" fmla="*/ 474602 h 3286743"/>
                <a:gd name="connsiteX0" fmla="*/ 1810643 w 2066614"/>
                <a:gd name="connsiteY0" fmla="*/ 474485 h 3286626"/>
                <a:gd name="connsiteX1" fmla="*/ 1362968 w 2066614"/>
                <a:gd name="connsiteY1" fmla="*/ 379235 h 3286626"/>
                <a:gd name="connsiteX2" fmla="*/ 1255335 w 2066614"/>
                <a:gd name="connsiteY2" fmla="*/ 283033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2066614"/>
                <a:gd name="connsiteY0" fmla="*/ 474485 h 3286626"/>
                <a:gd name="connsiteX1" fmla="*/ 1362968 w 2066614"/>
                <a:gd name="connsiteY1" fmla="*/ 379235 h 3286626"/>
                <a:gd name="connsiteX2" fmla="*/ 982774 w 2066614"/>
                <a:gd name="connsiteY2" fmla="*/ 221487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2066614"/>
                <a:gd name="connsiteY0" fmla="*/ 474485 h 3286626"/>
                <a:gd name="connsiteX1" fmla="*/ 1169538 w 2066614"/>
                <a:gd name="connsiteY1" fmla="*/ 361651 h 3286626"/>
                <a:gd name="connsiteX2" fmla="*/ 982774 w 2066614"/>
                <a:gd name="connsiteY2" fmla="*/ 221487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1915777"/>
                <a:gd name="connsiteY0" fmla="*/ 474485 h 3286626"/>
                <a:gd name="connsiteX1" fmla="*/ 1169538 w 1915777"/>
                <a:gd name="connsiteY1" fmla="*/ 361651 h 3286626"/>
                <a:gd name="connsiteX2" fmla="*/ 982774 w 1915777"/>
                <a:gd name="connsiteY2" fmla="*/ 221487 h 3286626"/>
                <a:gd name="connsiteX3" fmla="*/ 887085 w 1915777"/>
                <a:gd name="connsiteY3" fmla="*/ 9886 h 3286626"/>
                <a:gd name="connsiteX4" fmla="*/ 164723 w 1915777"/>
                <a:gd name="connsiteY4" fmla="*/ 140 h 3286626"/>
                <a:gd name="connsiteX5" fmla="*/ 93285 w 1915777"/>
                <a:gd name="connsiteY5" fmla="*/ 174448 h 3286626"/>
                <a:gd name="connsiteX6" fmla="*/ 5655 w 1915777"/>
                <a:gd name="connsiteY6" fmla="*/ 476390 h 3286626"/>
                <a:gd name="connsiteX7" fmla="*/ 165675 w 1915777"/>
                <a:gd name="connsiteY7" fmla="*/ 894538 h 3286626"/>
                <a:gd name="connsiteX8" fmla="*/ 855285 w 1915777"/>
                <a:gd name="connsiteY8" fmla="*/ 963118 h 3286626"/>
                <a:gd name="connsiteX9" fmla="*/ 930533 w 1915777"/>
                <a:gd name="connsiteY9" fmla="*/ 1136473 h 3286626"/>
                <a:gd name="connsiteX10" fmla="*/ 785753 w 1915777"/>
                <a:gd name="connsiteY10" fmla="*/ 2115643 h 3286626"/>
                <a:gd name="connsiteX11" fmla="*/ 620018 w 1915777"/>
                <a:gd name="connsiteY11" fmla="*/ 3221495 h 3286626"/>
                <a:gd name="connsiteX12" fmla="*/ 639068 w 1915777"/>
                <a:gd name="connsiteY12" fmla="*/ 3267215 h 3286626"/>
                <a:gd name="connsiteX13" fmla="*/ 882908 w 1915777"/>
                <a:gd name="connsiteY13" fmla="*/ 3266263 h 3286626"/>
                <a:gd name="connsiteX14" fmla="*/ 943868 w 1915777"/>
                <a:gd name="connsiteY14" fmla="*/ 3215780 h 3286626"/>
                <a:gd name="connsiteX15" fmla="*/ 1285815 w 1915777"/>
                <a:gd name="connsiteY15" fmla="*/ 2000390 h 3286626"/>
                <a:gd name="connsiteX16" fmla="*/ 1468696 w 1915777"/>
                <a:gd name="connsiteY16" fmla="*/ 1360310 h 3286626"/>
                <a:gd name="connsiteX17" fmla="*/ 1433453 w 1915777"/>
                <a:gd name="connsiteY17" fmla="*/ 1680350 h 3286626"/>
                <a:gd name="connsiteX18" fmla="*/ 1203900 w 1915777"/>
                <a:gd name="connsiteY18" fmla="*/ 3213875 h 3286626"/>
                <a:gd name="connsiteX19" fmla="*/ 1237238 w 1915777"/>
                <a:gd name="connsiteY19" fmla="*/ 3279598 h 3286626"/>
                <a:gd name="connsiteX20" fmla="*/ 1473458 w 1915777"/>
                <a:gd name="connsiteY20" fmla="*/ 3278645 h 3286626"/>
                <a:gd name="connsiteX21" fmla="*/ 1522035 w 1915777"/>
                <a:gd name="connsiteY21" fmla="*/ 3215780 h 3286626"/>
                <a:gd name="connsiteX22" fmla="*/ 1904940 w 1915777"/>
                <a:gd name="connsiteY22" fmla="*/ 1634630 h 3286626"/>
                <a:gd name="connsiteX23" fmla="*/ 1810643 w 1915777"/>
                <a:gd name="connsiteY23" fmla="*/ 474485 h 3286626"/>
                <a:gd name="connsiteX24" fmla="*/ 1810643 w 1915777"/>
                <a:gd name="connsiteY24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522035 w 1810643"/>
                <a:gd name="connsiteY21" fmla="*/ 3215780 h 3286626"/>
                <a:gd name="connsiteX22" fmla="*/ 1810643 w 1810643"/>
                <a:gd name="connsiteY22" fmla="*/ 474485 h 3286626"/>
                <a:gd name="connsiteX23" fmla="*/ 1810643 w 1810643"/>
                <a:gd name="connsiteY23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565996 w 1810643"/>
                <a:gd name="connsiteY21" fmla="*/ 3206988 h 3286626"/>
                <a:gd name="connsiteX22" fmla="*/ 1810643 w 1810643"/>
                <a:gd name="connsiteY22" fmla="*/ 474485 h 3286626"/>
                <a:gd name="connsiteX23" fmla="*/ 1810643 w 1810643"/>
                <a:gd name="connsiteY23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810643 w 1810643"/>
                <a:gd name="connsiteY21" fmla="*/ 474485 h 3286626"/>
                <a:gd name="connsiteX22" fmla="*/ 1810643 w 1810643"/>
                <a:gd name="connsiteY22" fmla="*/ 474485 h 3286626"/>
                <a:gd name="connsiteX0" fmla="*/ 1810643 w 1810643"/>
                <a:gd name="connsiteY0" fmla="*/ 474485 h 3279598"/>
                <a:gd name="connsiteX1" fmla="*/ 1169538 w 1810643"/>
                <a:gd name="connsiteY1" fmla="*/ 361651 h 3279598"/>
                <a:gd name="connsiteX2" fmla="*/ 982774 w 1810643"/>
                <a:gd name="connsiteY2" fmla="*/ 221487 h 3279598"/>
                <a:gd name="connsiteX3" fmla="*/ 887085 w 1810643"/>
                <a:gd name="connsiteY3" fmla="*/ 9886 h 3279598"/>
                <a:gd name="connsiteX4" fmla="*/ 164723 w 1810643"/>
                <a:gd name="connsiteY4" fmla="*/ 140 h 3279598"/>
                <a:gd name="connsiteX5" fmla="*/ 93285 w 1810643"/>
                <a:gd name="connsiteY5" fmla="*/ 174448 h 3279598"/>
                <a:gd name="connsiteX6" fmla="*/ 5655 w 1810643"/>
                <a:gd name="connsiteY6" fmla="*/ 476390 h 3279598"/>
                <a:gd name="connsiteX7" fmla="*/ 165675 w 1810643"/>
                <a:gd name="connsiteY7" fmla="*/ 894538 h 3279598"/>
                <a:gd name="connsiteX8" fmla="*/ 855285 w 1810643"/>
                <a:gd name="connsiteY8" fmla="*/ 963118 h 3279598"/>
                <a:gd name="connsiteX9" fmla="*/ 930533 w 1810643"/>
                <a:gd name="connsiteY9" fmla="*/ 1136473 h 3279598"/>
                <a:gd name="connsiteX10" fmla="*/ 785753 w 1810643"/>
                <a:gd name="connsiteY10" fmla="*/ 2115643 h 3279598"/>
                <a:gd name="connsiteX11" fmla="*/ 620018 w 1810643"/>
                <a:gd name="connsiteY11" fmla="*/ 3221495 h 3279598"/>
                <a:gd name="connsiteX12" fmla="*/ 639068 w 1810643"/>
                <a:gd name="connsiteY12" fmla="*/ 3267215 h 3279598"/>
                <a:gd name="connsiteX13" fmla="*/ 882908 w 1810643"/>
                <a:gd name="connsiteY13" fmla="*/ 3266263 h 3279598"/>
                <a:gd name="connsiteX14" fmla="*/ 943868 w 1810643"/>
                <a:gd name="connsiteY14" fmla="*/ 3215780 h 3279598"/>
                <a:gd name="connsiteX15" fmla="*/ 1285815 w 1810643"/>
                <a:gd name="connsiteY15" fmla="*/ 2000390 h 3279598"/>
                <a:gd name="connsiteX16" fmla="*/ 1468696 w 1810643"/>
                <a:gd name="connsiteY16" fmla="*/ 1360310 h 3279598"/>
                <a:gd name="connsiteX17" fmla="*/ 1433453 w 1810643"/>
                <a:gd name="connsiteY17" fmla="*/ 1680350 h 3279598"/>
                <a:gd name="connsiteX18" fmla="*/ 1203900 w 1810643"/>
                <a:gd name="connsiteY18" fmla="*/ 3213875 h 3279598"/>
                <a:gd name="connsiteX19" fmla="*/ 1237238 w 1810643"/>
                <a:gd name="connsiteY19" fmla="*/ 3279598 h 3279598"/>
                <a:gd name="connsiteX20" fmla="*/ 1810643 w 1810643"/>
                <a:gd name="connsiteY20" fmla="*/ 474485 h 3279598"/>
                <a:gd name="connsiteX21" fmla="*/ 1810643 w 1810643"/>
                <a:gd name="connsiteY21" fmla="*/ 474485 h 3279598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433453 w 1810643"/>
                <a:gd name="connsiteY17" fmla="*/ 1680350 h 3267215"/>
                <a:gd name="connsiteX18" fmla="*/ 1203900 w 1810643"/>
                <a:gd name="connsiteY18" fmla="*/ 3213875 h 3267215"/>
                <a:gd name="connsiteX19" fmla="*/ 1810643 w 1810643"/>
                <a:gd name="connsiteY19" fmla="*/ 474485 h 3267215"/>
                <a:gd name="connsiteX20" fmla="*/ 1810643 w 1810643"/>
                <a:gd name="connsiteY20" fmla="*/ 474485 h 3267215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433453 w 1810643"/>
                <a:gd name="connsiteY17" fmla="*/ 1680350 h 3267215"/>
                <a:gd name="connsiteX18" fmla="*/ 1810643 w 1810643"/>
                <a:gd name="connsiteY18" fmla="*/ 474485 h 3267215"/>
                <a:gd name="connsiteX19" fmla="*/ 1810643 w 1810643"/>
                <a:gd name="connsiteY19" fmla="*/ 474485 h 3267215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810643 w 1810643"/>
                <a:gd name="connsiteY17" fmla="*/ 474485 h 3267215"/>
                <a:gd name="connsiteX18" fmla="*/ 1810643 w 1810643"/>
                <a:gd name="connsiteY18" fmla="*/ 474485 h 3267215"/>
                <a:gd name="connsiteX0" fmla="*/ 1494120 w 1810643"/>
                <a:gd name="connsiteY0" fmla="*/ 518446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810643 w 1810643"/>
                <a:gd name="connsiteY17" fmla="*/ 474485 h 3267215"/>
                <a:gd name="connsiteX18" fmla="*/ 1494120 w 1810643"/>
                <a:gd name="connsiteY18" fmla="*/ 518446 h 3267215"/>
                <a:gd name="connsiteX0" fmla="*/ 1494120 w 1517404"/>
                <a:gd name="connsiteY0" fmla="*/ 518446 h 3267215"/>
                <a:gd name="connsiteX1" fmla="*/ 1169538 w 1517404"/>
                <a:gd name="connsiteY1" fmla="*/ 361651 h 3267215"/>
                <a:gd name="connsiteX2" fmla="*/ 982774 w 1517404"/>
                <a:gd name="connsiteY2" fmla="*/ 221487 h 3267215"/>
                <a:gd name="connsiteX3" fmla="*/ 887085 w 1517404"/>
                <a:gd name="connsiteY3" fmla="*/ 9886 h 3267215"/>
                <a:gd name="connsiteX4" fmla="*/ 164723 w 1517404"/>
                <a:gd name="connsiteY4" fmla="*/ 140 h 3267215"/>
                <a:gd name="connsiteX5" fmla="*/ 93285 w 1517404"/>
                <a:gd name="connsiteY5" fmla="*/ 174448 h 3267215"/>
                <a:gd name="connsiteX6" fmla="*/ 5655 w 1517404"/>
                <a:gd name="connsiteY6" fmla="*/ 476390 h 3267215"/>
                <a:gd name="connsiteX7" fmla="*/ 165675 w 1517404"/>
                <a:gd name="connsiteY7" fmla="*/ 894538 h 3267215"/>
                <a:gd name="connsiteX8" fmla="*/ 855285 w 1517404"/>
                <a:gd name="connsiteY8" fmla="*/ 963118 h 3267215"/>
                <a:gd name="connsiteX9" fmla="*/ 930533 w 1517404"/>
                <a:gd name="connsiteY9" fmla="*/ 1136473 h 3267215"/>
                <a:gd name="connsiteX10" fmla="*/ 785753 w 1517404"/>
                <a:gd name="connsiteY10" fmla="*/ 2115643 h 3267215"/>
                <a:gd name="connsiteX11" fmla="*/ 620018 w 1517404"/>
                <a:gd name="connsiteY11" fmla="*/ 3221495 h 3267215"/>
                <a:gd name="connsiteX12" fmla="*/ 639068 w 1517404"/>
                <a:gd name="connsiteY12" fmla="*/ 3267215 h 3267215"/>
                <a:gd name="connsiteX13" fmla="*/ 882908 w 1517404"/>
                <a:gd name="connsiteY13" fmla="*/ 3266263 h 3267215"/>
                <a:gd name="connsiteX14" fmla="*/ 943868 w 1517404"/>
                <a:gd name="connsiteY14" fmla="*/ 3215780 h 3267215"/>
                <a:gd name="connsiteX15" fmla="*/ 1285815 w 1517404"/>
                <a:gd name="connsiteY15" fmla="*/ 2000390 h 3267215"/>
                <a:gd name="connsiteX16" fmla="*/ 1468696 w 1517404"/>
                <a:gd name="connsiteY16" fmla="*/ 1360310 h 3267215"/>
                <a:gd name="connsiteX17" fmla="*/ 1494120 w 1517404"/>
                <a:gd name="connsiteY17" fmla="*/ 518446 h 3267215"/>
                <a:gd name="connsiteX0" fmla="*/ 1555667 w 1569133"/>
                <a:gd name="connsiteY0" fmla="*/ 527238 h 3267215"/>
                <a:gd name="connsiteX1" fmla="*/ 1169538 w 1569133"/>
                <a:gd name="connsiteY1" fmla="*/ 361651 h 3267215"/>
                <a:gd name="connsiteX2" fmla="*/ 982774 w 1569133"/>
                <a:gd name="connsiteY2" fmla="*/ 221487 h 3267215"/>
                <a:gd name="connsiteX3" fmla="*/ 887085 w 1569133"/>
                <a:gd name="connsiteY3" fmla="*/ 9886 h 3267215"/>
                <a:gd name="connsiteX4" fmla="*/ 164723 w 1569133"/>
                <a:gd name="connsiteY4" fmla="*/ 140 h 3267215"/>
                <a:gd name="connsiteX5" fmla="*/ 93285 w 1569133"/>
                <a:gd name="connsiteY5" fmla="*/ 174448 h 3267215"/>
                <a:gd name="connsiteX6" fmla="*/ 5655 w 1569133"/>
                <a:gd name="connsiteY6" fmla="*/ 476390 h 3267215"/>
                <a:gd name="connsiteX7" fmla="*/ 165675 w 1569133"/>
                <a:gd name="connsiteY7" fmla="*/ 894538 h 3267215"/>
                <a:gd name="connsiteX8" fmla="*/ 855285 w 1569133"/>
                <a:gd name="connsiteY8" fmla="*/ 963118 h 3267215"/>
                <a:gd name="connsiteX9" fmla="*/ 930533 w 1569133"/>
                <a:gd name="connsiteY9" fmla="*/ 1136473 h 3267215"/>
                <a:gd name="connsiteX10" fmla="*/ 785753 w 1569133"/>
                <a:gd name="connsiteY10" fmla="*/ 2115643 h 3267215"/>
                <a:gd name="connsiteX11" fmla="*/ 620018 w 1569133"/>
                <a:gd name="connsiteY11" fmla="*/ 3221495 h 3267215"/>
                <a:gd name="connsiteX12" fmla="*/ 639068 w 1569133"/>
                <a:gd name="connsiteY12" fmla="*/ 3267215 h 3267215"/>
                <a:gd name="connsiteX13" fmla="*/ 882908 w 1569133"/>
                <a:gd name="connsiteY13" fmla="*/ 3266263 h 3267215"/>
                <a:gd name="connsiteX14" fmla="*/ 943868 w 1569133"/>
                <a:gd name="connsiteY14" fmla="*/ 3215780 h 3267215"/>
                <a:gd name="connsiteX15" fmla="*/ 1285815 w 1569133"/>
                <a:gd name="connsiteY15" fmla="*/ 2000390 h 3267215"/>
                <a:gd name="connsiteX16" fmla="*/ 1468696 w 1569133"/>
                <a:gd name="connsiteY16" fmla="*/ 1360310 h 3267215"/>
                <a:gd name="connsiteX17" fmla="*/ 1555667 w 1569133"/>
                <a:gd name="connsiteY17" fmla="*/ 527238 h 3267215"/>
                <a:gd name="connsiteX0" fmla="*/ 1555667 w 1569133"/>
                <a:gd name="connsiteY0" fmla="*/ 527238 h 3267215"/>
                <a:gd name="connsiteX1" fmla="*/ 1169538 w 1569133"/>
                <a:gd name="connsiteY1" fmla="*/ 361651 h 3267215"/>
                <a:gd name="connsiteX2" fmla="*/ 982774 w 1569133"/>
                <a:gd name="connsiteY2" fmla="*/ 221487 h 3267215"/>
                <a:gd name="connsiteX3" fmla="*/ 887085 w 1569133"/>
                <a:gd name="connsiteY3" fmla="*/ 9886 h 3267215"/>
                <a:gd name="connsiteX4" fmla="*/ 164723 w 1569133"/>
                <a:gd name="connsiteY4" fmla="*/ 140 h 3267215"/>
                <a:gd name="connsiteX5" fmla="*/ 93285 w 1569133"/>
                <a:gd name="connsiteY5" fmla="*/ 174448 h 3267215"/>
                <a:gd name="connsiteX6" fmla="*/ 5655 w 1569133"/>
                <a:gd name="connsiteY6" fmla="*/ 476390 h 3267215"/>
                <a:gd name="connsiteX7" fmla="*/ 165675 w 1569133"/>
                <a:gd name="connsiteY7" fmla="*/ 894538 h 3267215"/>
                <a:gd name="connsiteX8" fmla="*/ 855285 w 1569133"/>
                <a:gd name="connsiteY8" fmla="*/ 963118 h 3267215"/>
                <a:gd name="connsiteX9" fmla="*/ 930533 w 1569133"/>
                <a:gd name="connsiteY9" fmla="*/ 1136473 h 3267215"/>
                <a:gd name="connsiteX10" fmla="*/ 785753 w 1569133"/>
                <a:gd name="connsiteY10" fmla="*/ 2115643 h 3267215"/>
                <a:gd name="connsiteX11" fmla="*/ 620018 w 1569133"/>
                <a:gd name="connsiteY11" fmla="*/ 3221495 h 3267215"/>
                <a:gd name="connsiteX12" fmla="*/ 639068 w 1569133"/>
                <a:gd name="connsiteY12" fmla="*/ 3267215 h 3267215"/>
                <a:gd name="connsiteX13" fmla="*/ 882908 w 1569133"/>
                <a:gd name="connsiteY13" fmla="*/ 3266263 h 3267215"/>
                <a:gd name="connsiteX14" fmla="*/ 943868 w 1569133"/>
                <a:gd name="connsiteY14" fmla="*/ 3215780 h 3267215"/>
                <a:gd name="connsiteX15" fmla="*/ 1285815 w 1569133"/>
                <a:gd name="connsiteY15" fmla="*/ 2000390 h 3267215"/>
                <a:gd name="connsiteX16" fmla="*/ 1468696 w 1569133"/>
                <a:gd name="connsiteY16" fmla="*/ 1360310 h 3267215"/>
                <a:gd name="connsiteX17" fmla="*/ 1555667 w 1569133"/>
                <a:gd name="connsiteY17" fmla="*/ 527238 h 3267215"/>
                <a:gd name="connsiteX0" fmla="*/ 1546875 w 1561226"/>
                <a:gd name="connsiteY0" fmla="*/ 562408 h 3267215"/>
                <a:gd name="connsiteX1" fmla="*/ 1169538 w 1561226"/>
                <a:gd name="connsiteY1" fmla="*/ 361651 h 3267215"/>
                <a:gd name="connsiteX2" fmla="*/ 982774 w 1561226"/>
                <a:gd name="connsiteY2" fmla="*/ 221487 h 3267215"/>
                <a:gd name="connsiteX3" fmla="*/ 887085 w 1561226"/>
                <a:gd name="connsiteY3" fmla="*/ 9886 h 3267215"/>
                <a:gd name="connsiteX4" fmla="*/ 164723 w 1561226"/>
                <a:gd name="connsiteY4" fmla="*/ 140 h 3267215"/>
                <a:gd name="connsiteX5" fmla="*/ 93285 w 1561226"/>
                <a:gd name="connsiteY5" fmla="*/ 174448 h 3267215"/>
                <a:gd name="connsiteX6" fmla="*/ 5655 w 1561226"/>
                <a:gd name="connsiteY6" fmla="*/ 476390 h 3267215"/>
                <a:gd name="connsiteX7" fmla="*/ 165675 w 1561226"/>
                <a:gd name="connsiteY7" fmla="*/ 894538 h 3267215"/>
                <a:gd name="connsiteX8" fmla="*/ 855285 w 1561226"/>
                <a:gd name="connsiteY8" fmla="*/ 963118 h 3267215"/>
                <a:gd name="connsiteX9" fmla="*/ 930533 w 1561226"/>
                <a:gd name="connsiteY9" fmla="*/ 1136473 h 3267215"/>
                <a:gd name="connsiteX10" fmla="*/ 785753 w 1561226"/>
                <a:gd name="connsiteY10" fmla="*/ 2115643 h 3267215"/>
                <a:gd name="connsiteX11" fmla="*/ 620018 w 1561226"/>
                <a:gd name="connsiteY11" fmla="*/ 3221495 h 3267215"/>
                <a:gd name="connsiteX12" fmla="*/ 639068 w 1561226"/>
                <a:gd name="connsiteY12" fmla="*/ 3267215 h 3267215"/>
                <a:gd name="connsiteX13" fmla="*/ 882908 w 1561226"/>
                <a:gd name="connsiteY13" fmla="*/ 3266263 h 3267215"/>
                <a:gd name="connsiteX14" fmla="*/ 943868 w 1561226"/>
                <a:gd name="connsiteY14" fmla="*/ 3215780 h 3267215"/>
                <a:gd name="connsiteX15" fmla="*/ 1285815 w 1561226"/>
                <a:gd name="connsiteY15" fmla="*/ 2000390 h 3267215"/>
                <a:gd name="connsiteX16" fmla="*/ 1468696 w 1561226"/>
                <a:gd name="connsiteY16" fmla="*/ 1360310 h 3267215"/>
                <a:gd name="connsiteX17" fmla="*/ 1546875 w 1561226"/>
                <a:gd name="connsiteY17" fmla="*/ 562408 h 3267215"/>
                <a:gd name="connsiteX0" fmla="*/ 1546875 w 1561226"/>
                <a:gd name="connsiteY0" fmla="*/ 562408 h 3267215"/>
                <a:gd name="connsiteX1" fmla="*/ 1169538 w 1561226"/>
                <a:gd name="connsiteY1" fmla="*/ 361651 h 3267215"/>
                <a:gd name="connsiteX2" fmla="*/ 982774 w 1561226"/>
                <a:gd name="connsiteY2" fmla="*/ 221487 h 3267215"/>
                <a:gd name="connsiteX3" fmla="*/ 887085 w 1561226"/>
                <a:gd name="connsiteY3" fmla="*/ 9886 h 3267215"/>
                <a:gd name="connsiteX4" fmla="*/ 164723 w 1561226"/>
                <a:gd name="connsiteY4" fmla="*/ 140 h 3267215"/>
                <a:gd name="connsiteX5" fmla="*/ 93285 w 1561226"/>
                <a:gd name="connsiteY5" fmla="*/ 174448 h 3267215"/>
                <a:gd name="connsiteX6" fmla="*/ 5655 w 1561226"/>
                <a:gd name="connsiteY6" fmla="*/ 476390 h 3267215"/>
                <a:gd name="connsiteX7" fmla="*/ 165675 w 1561226"/>
                <a:gd name="connsiteY7" fmla="*/ 894538 h 3267215"/>
                <a:gd name="connsiteX8" fmla="*/ 855285 w 1561226"/>
                <a:gd name="connsiteY8" fmla="*/ 963118 h 3267215"/>
                <a:gd name="connsiteX9" fmla="*/ 930533 w 1561226"/>
                <a:gd name="connsiteY9" fmla="*/ 1136473 h 3267215"/>
                <a:gd name="connsiteX10" fmla="*/ 785753 w 1561226"/>
                <a:gd name="connsiteY10" fmla="*/ 2115643 h 3267215"/>
                <a:gd name="connsiteX11" fmla="*/ 620018 w 1561226"/>
                <a:gd name="connsiteY11" fmla="*/ 3221495 h 3267215"/>
                <a:gd name="connsiteX12" fmla="*/ 639068 w 1561226"/>
                <a:gd name="connsiteY12" fmla="*/ 3267215 h 3267215"/>
                <a:gd name="connsiteX13" fmla="*/ 882908 w 1561226"/>
                <a:gd name="connsiteY13" fmla="*/ 3266263 h 3267215"/>
                <a:gd name="connsiteX14" fmla="*/ 943868 w 1561226"/>
                <a:gd name="connsiteY14" fmla="*/ 3215780 h 3267215"/>
                <a:gd name="connsiteX15" fmla="*/ 1285815 w 1561226"/>
                <a:gd name="connsiteY15" fmla="*/ 2000390 h 3267215"/>
                <a:gd name="connsiteX16" fmla="*/ 1468696 w 1561226"/>
                <a:gd name="connsiteY16" fmla="*/ 1360310 h 3267215"/>
                <a:gd name="connsiteX17" fmla="*/ 1546875 w 1561226"/>
                <a:gd name="connsiteY17" fmla="*/ 562408 h 3267215"/>
                <a:gd name="connsiteX0" fmla="*/ 1467744 w 1500128"/>
                <a:gd name="connsiteY0" fmla="*/ 799800 h 3267215"/>
                <a:gd name="connsiteX1" fmla="*/ 1169538 w 1500128"/>
                <a:gd name="connsiteY1" fmla="*/ 361651 h 3267215"/>
                <a:gd name="connsiteX2" fmla="*/ 982774 w 1500128"/>
                <a:gd name="connsiteY2" fmla="*/ 221487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800 h 3267215"/>
                <a:gd name="connsiteX1" fmla="*/ 1134369 w 1500128"/>
                <a:gd name="connsiteY1" fmla="*/ 467159 h 3267215"/>
                <a:gd name="connsiteX2" fmla="*/ 982774 w 1500128"/>
                <a:gd name="connsiteY2" fmla="*/ 221487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800 h 3267215"/>
                <a:gd name="connsiteX1" fmla="*/ 1134369 w 1500128"/>
                <a:gd name="connsiteY1" fmla="*/ 467159 h 3267215"/>
                <a:gd name="connsiteX2" fmla="*/ 912436 w 1500128"/>
                <a:gd name="connsiteY2" fmla="*/ 370956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917 h 3267332"/>
                <a:gd name="connsiteX1" fmla="*/ 1134369 w 1500128"/>
                <a:gd name="connsiteY1" fmla="*/ 467276 h 3267332"/>
                <a:gd name="connsiteX2" fmla="*/ 912436 w 1500128"/>
                <a:gd name="connsiteY2" fmla="*/ 371073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67744 w 1500128"/>
                <a:gd name="connsiteY0" fmla="*/ 799917 h 3267332"/>
                <a:gd name="connsiteX1" fmla="*/ 1134369 w 1500128"/>
                <a:gd name="connsiteY1" fmla="*/ 467276 h 3267332"/>
                <a:gd name="connsiteX2" fmla="*/ 824513 w 1500128"/>
                <a:gd name="connsiteY2" fmla="*/ 379865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67744 w 1500128"/>
                <a:gd name="connsiteY0" fmla="*/ 799917 h 3267332"/>
                <a:gd name="connsiteX1" fmla="*/ 1169539 w 1500128"/>
                <a:gd name="connsiteY1" fmla="*/ 546407 h 3267332"/>
                <a:gd name="connsiteX2" fmla="*/ 824513 w 1500128"/>
                <a:gd name="connsiteY2" fmla="*/ 379865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76536 w 1505343"/>
                <a:gd name="connsiteY0" fmla="*/ 755956 h 3267332"/>
                <a:gd name="connsiteX1" fmla="*/ 1169539 w 1505343"/>
                <a:gd name="connsiteY1" fmla="*/ 546407 h 3267332"/>
                <a:gd name="connsiteX2" fmla="*/ 824513 w 1505343"/>
                <a:gd name="connsiteY2" fmla="*/ 379865 h 3267332"/>
                <a:gd name="connsiteX3" fmla="*/ 816746 w 1505343"/>
                <a:gd name="connsiteY3" fmla="*/ 1210 h 3267332"/>
                <a:gd name="connsiteX4" fmla="*/ 164723 w 1505343"/>
                <a:gd name="connsiteY4" fmla="*/ 257 h 3267332"/>
                <a:gd name="connsiteX5" fmla="*/ 93285 w 1505343"/>
                <a:gd name="connsiteY5" fmla="*/ 174565 h 3267332"/>
                <a:gd name="connsiteX6" fmla="*/ 5655 w 1505343"/>
                <a:gd name="connsiteY6" fmla="*/ 476507 h 3267332"/>
                <a:gd name="connsiteX7" fmla="*/ 165675 w 1505343"/>
                <a:gd name="connsiteY7" fmla="*/ 894655 h 3267332"/>
                <a:gd name="connsiteX8" fmla="*/ 855285 w 1505343"/>
                <a:gd name="connsiteY8" fmla="*/ 963235 h 3267332"/>
                <a:gd name="connsiteX9" fmla="*/ 930533 w 1505343"/>
                <a:gd name="connsiteY9" fmla="*/ 1136590 h 3267332"/>
                <a:gd name="connsiteX10" fmla="*/ 785753 w 1505343"/>
                <a:gd name="connsiteY10" fmla="*/ 2115760 h 3267332"/>
                <a:gd name="connsiteX11" fmla="*/ 620018 w 1505343"/>
                <a:gd name="connsiteY11" fmla="*/ 3221612 h 3267332"/>
                <a:gd name="connsiteX12" fmla="*/ 639068 w 1505343"/>
                <a:gd name="connsiteY12" fmla="*/ 3267332 h 3267332"/>
                <a:gd name="connsiteX13" fmla="*/ 882908 w 1505343"/>
                <a:gd name="connsiteY13" fmla="*/ 3266380 h 3267332"/>
                <a:gd name="connsiteX14" fmla="*/ 943868 w 1505343"/>
                <a:gd name="connsiteY14" fmla="*/ 3215897 h 3267332"/>
                <a:gd name="connsiteX15" fmla="*/ 1285815 w 1505343"/>
                <a:gd name="connsiteY15" fmla="*/ 2000507 h 3267332"/>
                <a:gd name="connsiteX16" fmla="*/ 1468696 w 1505343"/>
                <a:gd name="connsiteY16" fmla="*/ 1360427 h 3267332"/>
                <a:gd name="connsiteX17" fmla="*/ 1476536 w 1505343"/>
                <a:gd name="connsiteY17" fmla="*/ 755956 h 3267332"/>
                <a:gd name="connsiteX0" fmla="*/ 1476536 w 1505343"/>
                <a:gd name="connsiteY0" fmla="*/ 773380 h 3284756"/>
                <a:gd name="connsiteX1" fmla="*/ 1169539 w 1505343"/>
                <a:gd name="connsiteY1" fmla="*/ 563831 h 3284756"/>
                <a:gd name="connsiteX2" fmla="*/ 824513 w 1505343"/>
                <a:gd name="connsiteY2" fmla="*/ 397289 h 3284756"/>
                <a:gd name="connsiteX3" fmla="*/ 816746 w 1505343"/>
                <a:gd name="connsiteY3" fmla="*/ 18634 h 3284756"/>
                <a:gd name="connsiteX4" fmla="*/ 155930 w 1505343"/>
                <a:gd name="connsiteY4" fmla="*/ 96 h 3284756"/>
                <a:gd name="connsiteX5" fmla="*/ 93285 w 1505343"/>
                <a:gd name="connsiteY5" fmla="*/ 191989 h 3284756"/>
                <a:gd name="connsiteX6" fmla="*/ 5655 w 1505343"/>
                <a:gd name="connsiteY6" fmla="*/ 493931 h 3284756"/>
                <a:gd name="connsiteX7" fmla="*/ 165675 w 1505343"/>
                <a:gd name="connsiteY7" fmla="*/ 912079 h 3284756"/>
                <a:gd name="connsiteX8" fmla="*/ 855285 w 1505343"/>
                <a:gd name="connsiteY8" fmla="*/ 980659 h 3284756"/>
                <a:gd name="connsiteX9" fmla="*/ 930533 w 1505343"/>
                <a:gd name="connsiteY9" fmla="*/ 1154014 h 3284756"/>
                <a:gd name="connsiteX10" fmla="*/ 785753 w 1505343"/>
                <a:gd name="connsiteY10" fmla="*/ 2133184 h 3284756"/>
                <a:gd name="connsiteX11" fmla="*/ 620018 w 1505343"/>
                <a:gd name="connsiteY11" fmla="*/ 3239036 h 3284756"/>
                <a:gd name="connsiteX12" fmla="*/ 639068 w 1505343"/>
                <a:gd name="connsiteY12" fmla="*/ 3284756 h 3284756"/>
                <a:gd name="connsiteX13" fmla="*/ 882908 w 1505343"/>
                <a:gd name="connsiteY13" fmla="*/ 3283804 h 3284756"/>
                <a:gd name="connsiteX14" fmla="*/ 943868 w 1505343"/>
                <a:gd name="connsiteY14" fmla="*/ 3233321 h 3284756"/>
                <a:gd name="connsiteX15" fmla="*/ 1285815 w 1505343"/>
                <a:gd name="connsiteY15" fmla="*/ 2017931 h 3284756"/>
                <a:gd name="connsiteX16" fmla="*/ 1468696 w 1505343"/>
                <a:gd name="connsiteY16" fmla="*/ 1377851 h 3284756"/>
                <a:gd name="connsiteX17" fmla="*/ 1476536 w 1505343"/>
                <a:gd name="connsiteY17" fmla="*/ 773380 h 3284756"/>
                <a:gd name="connsiteX0" fmla="*/ 1476536 w 1505343"/>
                <a:gd name="connsiteY0" fmla="*/ 773423 h 3284799"/>
                <a:gd name="connsiteX1" fmla="*/ 1169539 w 1505343"/>
                <a:gd name="connsiteY1" fmla="*/ 563874 h 3284799"/>
                <a:gd name="connsiteX2" fmla="*/ 824513 w 1505343"/>
                <a:gd name="connsiteY2" fmla="*/ 397332 h 3284799"/>
                <a:gd name="connsiteX3" fmla="*/ 816746 w 1505343"/>
                <a:gd name="connsiteY3" fmla="*/ 9884 h 3284799"/>
                <a:gd name="connsiteX4" fmla="*/ 155930 w 1505343"/>
                <a:gd name="connsiteY4" fmla="*/ 139 h 3284799"/>
                <a:gd name="connsiteX5" fmla="*/ 93285 w 1505343"/>
                <a:gd name="connsiteY5" fmla="*/ 192032 h 3284799"/>
                <a:gd name="connsiteX6" fmla="*/ 5655 w 1505343"/>
                <a:gd name="connsiteY6" fmla="*/ 493974 h 3284799"/>
                <a:gd name="connsiteX7" fmla="*/ 165675 w 1505343"/>
                <a:gd name="connsiteY7" fmla="*/ 912122 h 3284799"/>
                <a:gd name="connsiteX8" fmla="*/ 855285 w 1505343"/>
                <a:gd name="connsiteY8" fmla="*/ 980702 h 3284799"/>
                <a:gd name="connsiteX9" fmla="*/ 930533 w 1505343"/>
                <a:gd name="connsiteY9" fmla="*/ 1154057 h 3284799"/>
                <a:gd name="connsiteX10" fmla="*/ 785753 w 1505343"/>
                <a:gd name="connsiteY10" fmla="*/ 2133227 h 3284799"/>
                <a:gd name="connsiteX11" fmla="*/ 620018 w 1505343"/>
                <a:gd name="connsiteY11" fmla="*/ 3239079 h 3284799"/>
                <a:gd name="connsiteX12" fmla="*/ 639068 w 1505343"/>
                <a:gd name="connsiteY12" fmla="*/ 3284799 h 3284799"/>
                <a:gd name="connsiteX13" fmla="*/ 882908 w 1505343"/>
                <a:gd name="connsiteY13" fmla="*/ 3283847 h 3284799"/>
                <a:gd name="connsiteX14" fmla="*/ 943868 w 1505343"/>
                <a:gd name="connsiteY14" fmla="*/ 3233364 h 3284799"/>
                <a:gd name="connsiteX15" fmla="*/ 1285815 w 1505343"/>
                <a:gd name="connsiteY15" fmla="*/ 2017974 h 3284799"/>
                <a:gd name="connsiteX16" fmla="*/ 1468696 w 1505343"/>
                <a:gd name="connsiteY16" fmla="*/ 1377894 h 3284799"/>
                <a:gd name="connsiteX17" fmla="*/ 1476536 w 1505343"/>
                <a:gd name="connsiteY17" fmla="*/ 773423 h 3284799"/>
                <a:gd name="connsiteX0" fmla="*/ 1476536 w 1505343"/>
                <a:gd name="connsiteY0" fmla="*/ 773423 h 3284799"/>
                <a:gd name="connsiteX1" fmla="*/ 1169539 w 1505343"/>
                <a:gd name="connsiteY1" fmla="*/ 563874 h 3284799"/>
                <a:gd name="connsiteX2" fmla="*/ 877267 w 1505343"/>
                <a:gd name="connsiteY2" fmla="*/ 397332 h 3284799"/>
                <a:gd name="connsiteX3" fmla="*/ 816746 w 1505343"/>
                <a:gd name="connsiteY3" fmla="*/ 9884 h 3284799"/>
                <a:gd name="connsiteX4" fmla="*/ 155930 w 1505343"/>
                <a:gd name="connsiteY4" fmla="*/ 139 h 3284799"/>
                <a:gd name="connsiteX5" fmla="*/ 93285 w 1505343"/>
                <a:gd name="connsiteY5" fmla="*/ 192032 h 3284799"/>
                <a:gd name="connsiteX6" fmla="*/ 5655 w 1505343"/>
                <a:gd name="connsiteY6" fmla="*/ 493974 h 3284799"/>
                <a:gd name="connsiteX7" fmla="*/ 165675 w 1505343"/>
                <a:gd name="connsiteY7" fmla="*/ 912122 h 3284799"/>
                <a:gd name="connsiteX8" fmla="*/ 855285 w 1505343"/>
                <a:gd name="connsiteY8" fmla="*/ 980702 h 3284799"/>
                <a:gd name="connsiteX9" fmla="*/ 930533 w 1505343"/>
                <a:gd name="connsiteY9" fmla="*/ 1154057 h 3284799"/>
                <a:gd name="connsiteX10" fmla="*/ 785753 w 1505343"/>
                <a:gd name="connsiteY10" fmla="*/ 2133227 h 3284799"/>
                <a:gd name="connsiteX11" fmla="*/ 620018 w 1505343"/>
                <a:gd name="connsiteY11" fmla="*/ 3239079 h 3284799"/>
                <a:gd name="connsiteX12" fmla="*/ 639068 w 1505343"/>
                <a:gd name="connsiteY12" fmla="*/ 3284799 h 3284799"/>
                <a:gd name="connsiteX13" fmla="*/ 882908 w 1505343"/>
                <a:gd name="connsiteY13" fmla="*/ 3283847 h 3284799"/>
                <a:gd name="connsiteX14" fmla="*/ 943868 w 1505343"/>
                <a:gd name="connsiteY14" fmla="*/ 3233364 h 3284799"/>
                <a:gd name="connsiteX15" fmla="*/ 1285815 w 1505343"/>
                <a:gd name="connsiteY15" fmla="*/ 2017974 h 3284799"/>
                <a:gd name="connsiteX16" fmla="*/ 1468696 w 1505343"/>
                <a:gd name="connsiteY16" fmla="*/ 1377894 h 3284799"/>
                <a:gd name="connsiteX17" fmla="*/ 1476536 w 1505343"/>
                <a:gd name="connsiteY17" fmla="*/ 773423 h 3284799"/>
                <a:gd name="connsiteX0" fmla="*/ 1476536 w 1505343"/>
                <a:gd name="connsiteY0" fmla="*/ 773541 h 3284917"/>
                <a:gd name="connsiteX1" fmla="*/ 1169539 w 1505343"/>
                <a:gd name="connsiteY1" fmla="*/ 563992 h 3284917"/>
                <a:gd name="connsiteX2" fmla="*/ 877267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476536 w 1505343"/>
                <a:gd name="connsiteY0" fmla="*/ 773541 h 3284917"/>
                <a:gd name="connsiteX1" fmla="*/ 1169539 w 1505343"/>
                <a:gd name="connsiteY1" fmla="*/ 563992 h 3284917"/>
                <a:gd name="connsiteX2" fmla="*/ 850890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476536 w 1505343"/>
                <a:gd name="connsiteY0" fmla="*/ 773541 h 3284917"/>
                <a:gd name="connsiteX1" fmla="*/ 1178332 w 1505343"/>
                <a:gd name="connsiteY1" fmla="*/ 528822 h 3284917"/>
                <a:gd name="connsiteX2" fmla="*/ 850890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529290 w 1545795"/>
                <a:gd name="connsiteY0" fmla="*/ 773541 h 3284917"/>
                <a:gd name="connsiteX1" fmla="*/ 1178332 w 1545795"/>
                <a:gd name="connsiteY1" fmla="*/ 528822 h 3284917"/>
                <a:gd name="connsiteX2" fmla="*/ 850890 w 1545795"/>
                <a:gd name="connsiteY2" fmla="*/ 397450 h 3284917"/>
                <a:gd name="connsiteX3" fmla="*/ 834330 w 1545795"/>
                <a:gd name="connsiteY3" fmla="*/ 1209 h 3284917"/>
                <a:gd name="connsiteX4" fmla="*/ 155930 w 1545795"/>
                <a:gd name="connsiteY4" fmla="*/ 257 h 3284917"/>
                <a:gd name="connsiteX5" fmla="*/ 93285 w 1545795"/>
                <a:gd name="connsiteY5" fmla="*/ 192150 h 3284917"/>
                <a:gd name="connsiteX6" fmla="*/ 5655 w 1545795"/>
                <a:gd name="connsiteY6" fmla="*/ 494092 h 3284917"/>
                <a:gd name="connsiteX7" fmla="*/ 165675 w 1545795"/>
                <a:gd name="connsiteY7" fmla="*/ 912240 h 3284917"/>
                <a:gd name="connsiteX8" fmla="*/ 855285 w 1545795"/>
                <a:gd name="connsiteY8" fmla="*/ 980820 h 3284917"/>
                <a:gd name="connsiteX9" fmla="*/ 930533 w 1545795"/>
                <a:gd name="connsiteY9" fmla="*/ 1154175 h 3284917"/>
                <a:gd name="connsiteX10" fmla="*/ 785753 w 1545795"/>
                <a:gd name="connsiteY10" fmla="*/ 2133345 h 3284917"/>
                <a:gd name="connsiteX11" fmla="*/ 620018 w 1545795"/>
                <a:gd name="connsiteY11" fmla="*/ 3239197 h 3284917"/>
                <a:gd name="connsiteX12" fmla="*/ 639068 w 1545795"/>
                <a:gd name="connsiteY12" fmla="*/ 3284917 h 3284917"/>
                <a:gd name="connsiteX13" fmla="*/ 882908 w 1545795"/>
                <a:gd name="connsiteY13" fmla="*/ 3283965 h 3284917"/>
                <a:gd name="connsiteX14" fmla="*/ 943868 w 1545795"/>
                <a:gd name="connsiteY14" fmla="*/ 3233482 h 3284917"/>
                <a:gd name="connsiteX15" fmla="*/ 1285815 w 1545795"/>
                <a:gd name="connsiteY15" fmla="*/ 2018092 h 3284917"/>
                <a:gd name="connsiteX16" fmla="*/ 1468696 w 1545795"/>
                <a:gd name="connsiteY16" fmla="*/ 1378012 h 3284917"/>
                <a:gd name="connsiteX17" fmla="*/ 1529290 w 1545795"/>
                <a:gd name="connsiteY17" fmla="*/ 773541 h 3284917"/>
                <a:gd name="connsiteX0" fmla="*/ 1546875 w 1561226"/>
                <a:gd name="connsiteY0" fmla="*/ 755957 h 3284917"/>
                <a:gd name="connsiteX1" fmla="*/ 1178332 w 1561226"/>
                <a:gd name="connsiteY1" fmla="*/ 528822 h 3284917"/>
                <a:gd name="connsiteX2" fmla="*/ 850890 w 1561226"/>
                <a:gd name="connsiteY2" fmla="*/ 397450 h 3284917"/>
                <a:gd name="connsiteX3" fmla="*/ 834330 w 1561226"/>
                <a:gd name="connsiteY3" fmla="*/ 1209 h 3284917"/>
                <a:gd name="connsiteX4" fmla="*/ 155930 w 1561226"/>
                <a:gd name="connsiteY4" fmla="*/ 257 h 3284917"/>
                <a:gd name="connsiteX5" fmla="*/ 93285 w 1561226"/>
                <a:gd name="connsiteY5" fmla="*/ 192150 h 3284917"/>
                <a:gd name="connsiteX6" fmla="*/ 5655 w 1561226"/>
                <a:gd name="connsiteY6" fmla="*/ 494092 h 3284917"/>
                <a:gd name="connsiteX7" fmla="*/ 165675 w 1561226"/>
                <a:gd name="connsiteY7" fmla="*/ 912240 h 3284917"/>
                <a:gd name="connsiteX8" fmla="*/ 855285 w 1561226"/>
                <a:gd name="connsiteY8" fmla="*/ 980820 h 3284917"/>
                <a:gd name="connsiteX9" fmla="*/ 930533 w 1561226"/>
                <a:gd name="connsiteY9" fmla="*/ 1154175 h 3284917"/>
                <a:gd name="connsiteX10" fmla="*/ 785753 w 1561226"/>
                <a:gd name="connsiteY10" fmla="*/ 2133345 h 3284917"/>
                <a:gd name="connsiteX11" fmla="*/ 620018 w 1561226"/>
                <a:gd name="connsiteY11" fmla="*/ 3239197 h 3284917"/>
                <a:gd name="connsiteX12" fmla="*/ 639068 w 1561226"/>
                <a:gd name="connsiteY12" fmla="*/ 3284917 h 3284917"/>
                <a:gd name="connsiteX13" fmla="*/ 882908 w 1561226"/>
                <a:gd name="connsiteY13" fmla="*/ 3283965 h 3284917"/>
                <a:gd name="connsiteX14" fmla="*/ 943868 w 1561226"/>
                <a:gd name="connsiteY14" fmla="*/ 3233482 h 3284917"/>
                <a:gd name="connsiteX15" fmla="*/ 1285815 w 1561226"/>
                <a:gd name="connsiteY15" fmla="*/ 2018092 h 3284917"/>
                <a:gd name="connsiteX16" fmla="*/ 1468696 w 1561226"/>
                <a:gd name="connsiteY16" fmla="*/ 1378012 h 3284917"/>
                <a:gd name="connsiteX17" fmla="*/ 1546875 w 1561226"/>
                <a:gd name="connsiteY17" fmla="*/ 755957 h 3284917"/>
                <a:gd name="connsiteX0" fmla="*/ 1546875 w 1561226"/>
                <a:gd name="connsiteY0" fmla="*/ 755957 h 3284917"/>
                <a:gd name="connsiteX1" fmla="*/ 1178332 w 1561226"/>
                <a:gd name="connsiteY1" fmla="*/ 528822 h 3284917"/>
                <a:gd name="connsiteX2" fmla="*/ 850890 w 1561226"/>
                <a:gd name="connsiteY2" fmla="*/ 397450 h 3284917"/>
                <a:gd name="connsiteX3" fmla="*/ 834330 w 1561226"/>
                <a:gd name="connsiteY3" fmla="*/ 1209 h 3284917"/>
                <a:gd name="connsiteX4" fmla="*/ 155930 w 1561226"/>
                <a:gd name="connsiteY4" fmla="*/ 257 h 3284917"/>
                <a:gd name="connsiteX5" fmla="*/ 93285 w 1561226"/>
                <a:gd name="connsiteY5" fmla="*/ 192150 h 3284917"/>
                <a:gd name="connsiteX6" fmla="*/ 5655 w 1561226"/>
                <a:gd name="connsiteY6" fmla="*/ 494092 h 3284917"/>
                <a:gd name="connsiteX7" fmla="*/ 165675 w 1561226"/>
                <a:gd name="connsiteY7" fmla="*/ 912240 h 3284917"/>
                <a:gd name="connsiteX8" fmla="*/ 855285 w 1561226"/>
                <a:gd name="connsiteY8" fmla="*/ 980820 h 3284917"/>
                <a:gd name="connsiteX9" fmla="*/ 930533 w 1561226"/>
                <a:gd name="connsiteY9" fmla="*/ 1154175 h 3284917"/>
                <a:gd name="connsiteX10" fmla="*/ 785753 w 1561226"/>
                <a:gd name="connsiteY10" fmla="*/ 2133345 h 3284917"/>
                <a:gd name="connsiteX11" fmla="*/ 620018 w 1561226"/>
                <a:gd name="connsiteY11" fmla="*/ 3239197 h 3284917"/>
                <a:gd name="connsiteX12" fmla="*/ 639068 w 1561226"/>
                <a:gd name="connsiteY12" fmla="*/ 3284917 h 3284917"/>
                <a:gd name="connsiteX13" fmla="*/ 882908 w 1561226"/>
                <a:gd name="connsiteY13" fmla="*/ 3283965 h 3284917"/>
                <a:gd name="connsiteX14" fmla="*/ 943868 w 1561226"/>
                <a:gd name="connsiteY14" fmla="*/ 3233482 h 3284917"/>
                <a:gd name="connsiteX15" fmla="*/ 1285815 w 1561226"/>
                <a:gd name="connsiteY15" fmla="*/ 2018092 h 3284917"/>
                <a:gd name="connsiteX16" fmla="*/ 1468696 w 1561226"/>
                <a:gd name="connsiteY16" fmla="*/ 1378012 h 3284917"/>
                <a:gd name="connsiteX17" fmla="*/ 1546875 w 1561226"/>
                <a:gd name="connsiteY17" fmla="*/ 755957 h 3284917"/>
                <a:gd name="connsiteX0" fmla="*/ 1546875 w 1554702"/>
                <a:gd name="connsiteY0" fmla="*/ 755957 h 3284917"/>
                <a:gd name="connsiteX1" fmla="*/ 1178332 w 1554702"/>
                <a:gd name="connsiteY1" fmla="*/ 528822 h 3284917"/>
                <a:gd name="connsiteX2" fmla="*/ 850890 w 1554702"/>
                <a:gd name="connsiteY2" fmla="*/ 397450 h 3284917"/>
                <a:gd name="connsiteX3" fmla="*/ 834330 w 1554702"/>
                <a:gd name="connsiteY3" fmla="*/ 1209 h 3284917"/>
                <a:gd name="connsiteX4" fmla="*/ 155930 w 1554702"/>
                <a:gd name="connsiteY4" fmla="*/ 257 h 3284917"/>
                <a:gd name="connsiteX5" fmla="*/ 93285 w 1554702"/>
                <a:gd name="connsiteY5" fmla="*/ 192150 h 3284917"/>
                <a:gd name="connsiteX6" fmla="*/ 5655 w 1554702"/>
                <a:gd name="connsiteY6" fmla="*/ 494092 h 3284917"/>
                <a:gd name="connsiteX7" fmla="*/ 165675 w 1554702"/>
                <a:gd name="connsiteY7" fmla="*/ 912240 h 3284917"/>
                <a:gd name="connsiteX8" fmla="*/ 855285 w 1554702"/>
                <a:gd name="connsiteY8" fmla="*/ 980820 h 3284917"/>
                <a:gd name="connsiteX9" fmla="*/ 930533 w 1554702"/>
                <a:gd name="connsiteY9" fmla="*/ 1154175 h 3284917"/>
                <a:gd name="connsiteX10" fmla="*/ 785753 w 1554702"/>
                <a:gd name="connsiteY10" fmla="*/ 2133345 h 3284917"/>
                <a:gd name="connsiteX11" fmla="*/ 620018 w 1554702"/>
                <a:gd name="connsiteY11" fmla="*/ 3239197 h 3284917"/>
                <a:gd name="connsiteX12" fmla="*/ 639068 w 1554702"/>
                <a:gd name="connsiteY12" fmla="*/ 3284917 h 3284917"/>
                <a:gd name="connsiteX13" fmla="*/ 882908 w 1554702"/>
                <a:gd name="connsiteY13" fmla="*/ 3283965 h 3284917"/>
                <a:gd name="connsiteX14" fmla="*/ 943868 w 1554702"/>
                <a:gd name="connsiteY14" fmla="*/ 3233482 h 3284917"/>
                <a:gd name="connsiteX15" fmla="*/ 1285815 w 1554702"/>
                <a:gd name="connsiteY15" fmla="*/ 2018092 h 3284917"/>
                <a:gd name="connsiteX16" fmla="*/ 1468696 w 1554702"/>
                <a:gd name="connsiteY16" fmla="*/ 1378012 h 3284917"/>
                <a:gd name="connsiteX17" fmla="*/ 1546875 w 1554702"/>
                <a:gd name="connsiteY17" fmla="*/ 755957 h 3284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4702" h="3284917">
                  <a:moveTo>
                    <a:pt x="1546875" y="755957"/>
                  </a:moveTo>
                  <a:cubicBezTo>
                    <a:pt x="1497015" y="615890"/>
                    <a:pt x="1294330" y="588573"/>
                    <a:pt x="1178332" y="528822"/>
                  </a:cubicBezTo>
                  <a:cubicBezTo>
                    <a:pt x="1062334" y="469071"/>
                    <a:pt x="857558" y="440312"/>
                    <a:pt x="850890" y="397450"/>
                  </a:cubicBezTo>
                  <a:cubicBezTo>
                    <a:pt x="838508" y="321250"/>
                    <a:pt x="879097" y="126939"/>
                    <a:pt x="834330" y="1209"/>
                  </a:cubicBezTo>
                  <a:cubicBezTo>
                    <a:pt x="743842" y="7876"/>
                    <a:pt x="217842" y="-1648"/>
                    <a:pt x="155930" y="257"/>
                  </a:cubicBezTo>
                  <a:cubicBezTo>
                    <a:pt x="124497" y="58360"/>
                    <a:pt x="110430" y="133095"/>
                    <a:pt x="93285" y="192150"/>
                  </a:cubicBezTo>
                  <a:cubicBezTo>
                    <a:pt x="64710" y="293115"/>
                    <a:pt x="21848" y="390270"/>
                    <a:pt x="5655" y="494092"/>
                  </a:cubicBezTo>
                  <a:cubicBezTo>
                    <a:pt x="-19110" y="645540"/>
                    <a:pt x="38040" y="821752"/>
                    <a:pt x="165675" y="912240"/>
                  </a:cubicBezTo>
                  <a:cubicBezTo>
                    <a:pt x="352365" y="1043685"/>
                    <a:pt x="641925" y="980820"/>
                    <a:pt x="855285" y="980820"/>
                  </a:cubicBezTo>
                  <a:cubicBezTo>
                    <a:pt x="953393" y="980820"/>
                    <a:pt x="943868" y="1083690"/>
                    <a:pt x="930533" y="1154175"/>
                  </a:cubicBezTo>
                  <a:cubicBezTo>
                    <a:pt x="866715" y="1478025"/>
                    <a:pt x="825758" y="1805685"/>
                    <a:pt x="785753" y="2133345"/>
                  </a:cubicBezTo>
                  <a:cubicBezTo>
                    <a:pt x="745748" y="2463862"/>
                    <a:pt x="623828" y="3200145"/>
                    <a:pt x="620018" y="3239197"/>
                  </a:cubicBezTo>
                  <a:cubicBezTo>
                    <a:pt x="618113" y="3256342"/>
                    <a:pt x="608588" y="3279202"/>
                    <a:pt x="639068" y="3284917"/>
                  </a:cubicBezTo>
                  <a:lnTo>
                    <a:pt x="882908" y="3283965"/>
                  </a:lnTo>
                  <a:cubicBezTo>
                    <a:pt x="921008" y="3288727"/>
                    <a:pt x="934343" y="3268725"/>
                    <a:pt x="943868" y="3233482"/>
                  </a:cubicBezTo>
                  <a:cubicBezTo>
                    <a:pt x="991493" y="3055365"/>
                    <a:pt x="1221046" y="2245740"/>
                    <a:pt x="1285815" y="2018092"/>
                  </a:cubicBezTo>
                  <a:cubicBezTo>
                    <a:pt x="1318200" y="1903792"/>
                    <a:pt x="1442025" y="1498027"/>
                    <a:pt x="1468696" y="1378012"/>
                  </a:cubicBezTo>
                  <a:cubicBezTo>
                    <a:pt x="1503413" y="1131021"/>
                    <a:pt x="1579150" y="913607"/>
                    <a:pt x="1546875" y="755957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72000">
                  <a:schemeClr val="accent4">
                    <a:lumMod val="5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50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Right Triangle 1">
              <a:extLst>
                <a:ext uri="{FF2B5EF4-FFF2-40B4-BE49-F238E27FC236}">
                  <a16:creationId xmlns:a16="http://schemas.microsoft.com/office/drawing/2014/main" id="{54FEBB37-8933-45D0-B2C8-6E5A90E62C77}"/>
                </a:ext>
              </a:extLst>
            </p:cNvPr>
            <p:cNvSpPr/>
            <p:nvPr/>
          </p:nvSpPr>
          <p:spPr>
            <a:xfrm>
              <a:off x="2738661" y="1884809"/>
              <a:ext cx="446550" cy="369490"/>
            </a:xfrm>
            <a:custGeom>
              <a:avLst/>
              <a:gdLst>
                <a:gd name="connsiteX0" fmla="*/ 0 w 314519"/>
                <a:gd name="connsiteY0" fmla="*/ 314519 h 314519"/>
                <a:gd name="connsiteX1" fmla="*/ 0 w 314519"/>
                <a:gd name="connsiteY1" fmla="*/ 0 h 314519"/>
                <a:gd name="connsiteX2" fmla="*/ 314519 w 314519"/>
                <a:gd name="connsiteY2" fmla="*/ 314519 h 314519"/>
                <a:gd name="connsiteX3" fmla="*/ 0 w 314519"/>
                <a:gd name="connsiteY3" fmla="*/ 314519 h 314519"/>
                <a:gd name="connsiteX0" fmla="*/ 18107 w 332626"/>
                <a:gd name="connsiteY0" fmla="*/ 260198 h 260198"/>
                <a:gd name="connsiteX1" fmla="*/ 0 w 332626"/>
                <a:gd name="connsiteY1" fmla="*/ 0 h 260198"/>
                <a:gd name="connsiteX2" fmla="*/ 332626 w 332626"/>
                <a:gd name="connsiteY2" fmla="*/ 260198 h 260198"/>
                <a:gd name="connsiteX3" fmla="*/ 18107 w 332626"/>
                <a:gd name="connsiteY3" fmla="*/ 260198 h 260198"/>
                <a:gd name="connsiteX0" fmla="*/ 18107 w 340499"/>
                <a:gd name="connsiteY0" fmla="*/ 260198 h 296941"/>
                <a:gd name="connsiteX1" fmla="*/ 0 w 340499"/>
                <a:gd name="connsiteY1" fmla="*/ 0 h 296941"/>
                <a:gd name="connsiteX2" fmla="*/ 340499 w 340499"/>
                <a:gd name="connsiteY2" fmla="*/ 296941 h 296941"/>
                <a:gd name="connsiteX3" fmla="*/ 18107 w 340499"/>
                <a:gd name="connsiteY3" fmla="*/ 260198 h 296941"/>
                <a:gd name="connsiteX0" fmla="*/ 18107 w 358870"/>
                <a:gd name="connsiteY0" fmla="*/ 260198 h 296941"/>
                <a:gd name="connsiteX1" fmla="*/ 0 w 358870"/>
                <a:gd name="connsiteY1" fmla="*/ 0 h 296941"/>
                <a:gd name="connsiteX2" fmla="*/ 358870 w 358870"/>
                <a:gd name="connsiteY2" fmla="*/ 296941 h 296941"/>
                <a:gd name="connsiteX3" fmla="*/ 18107 w 358870"/>
                <a:gd name="connsiteY3" fmla="*/ 260198 h 296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870" h="296941">
                  <a:moveTo>
                    <a:pt x="18107" y="260198"/>
                  </a:moveTo>
                  <a:lnTo>
                    <a:pt x="0" y="0"/>
                  </a:lnTo>
                  <a:lnTo>
                    <a:pt x="358870" y="296941"/>
                  </a:lnTo>
                  <a:lnTo>
                    <a:pt x="18107" y="260198"/>
                  </a:lnTo>
                  <a:close/>
                </a:path>
              </a:pathLst>
            </a:custGeom>
            <a:gradFill>
              <a:gsLst>
                <a:gs pos="51000">
                  <a:srgbClr val="000000">
                    <a:alpha val="0"/>
                  </a:srgbClr>
                </a:gs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3048000" y="782459"/>
            <a:ext cx="5820798" cy="233140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cs typeface="Arial" pitchFamily="34" charset="0"/>
              </a:rPr>
              <a:t>Proctored exams are a form of timed exams that are conducted through the proctoring software. </a:t>
            </a:r>
            <a:r>
              <a:rPr lang="en-US" altLang="ko-KR" dirty="0">
                <a:solidFill>
                  <a:schemeClr val="tx1"/>
                </a:solidFill>
                <a:cs typeface="Arial" pitchFamily="34" charset="0"/>
                <a:hlinkClick r:id="rId3"/>
              </a:rPr>
              <a:t>Remote proctoring solution </a:t>
            </a:r>
            <a:r>
              <a:rPr lang="en-US" altLang="ko-KR" dirty="0">
                <a:solidFill>
                  <a:schemeClr val="tx1"/>
                </a:solidFill>
                <a:cs typeface="Arial" pitchFamily="34" charset="0"/>
              </a:rPr>
              <a:t>assists in monitoring the entire examination process right from the beginning till the end. </a:t>
            </a:r>
          </a:p>
          <a:p>
            <a:pPr algn="just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  <a:cs typeface="Arial" pitchFamily="34" charset="0"/>
              </a:rPr>
              <a:t>Mostly used in educational and corporate sectors</a:t>
            </a:r>
            <a:r>
              <a:rPr lang="en-US" altLang="ko-KR" dirty="0">
                <a:solidFill>
                  <a:schemeClr val="tx1"/>
                </a:solidFill>
                <a:cs typeface="Arial" pitchFamily="34" charset="0"/>
              </a:rPr>
              <a:t>, this technology help to conduct online assessments from a remote location and ensures high-level security as well as the integrity of the test. </a:t>
            </a:r>
          </a:p>
        </p:txBody>
      </p:sp>
      <p:sp>
        <p:nvSpPr>
          <p:cNvPr id="4" name="Rectangle 3"/>
          <p:cNvSpPr/>
          <p:nvPr/>
        </p:nvSpPr>
        <p:spPr>
          <a:xfrm>
            <a:off x="666346" y="4260500"/>
            <a:ext cx="800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cs typeface="Arial" pitchFamily="34" charset="0"/>
              </a:rPr>
              <a:t>“Now let’s look at what are the steps involved in conducting a proctored exam”</a:t>
            </a:r>
            <a:endParaRPr lang="en-US" sz="1600" b="1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667000" y="878094"/>
            <a:ext cx="0" cy="2126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475437" y="1690011"/>
            <a:ext cx="383126" cy="4346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>
            <a:off x="2579818" y="1839524"/>
            <a:ext cx="228249" cy="145116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7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Rectangle 274">
            <a:extLst>
              <a:ext uri="{FF2B5EF4-FFF2-40B4-BE49-F238E27FC236}">
                <a16:creationId xmlns:a16="http://schemas.microsoft.com/office/drawing/2014/main" id="{69EF7534-FFDA-4F14-8DB8-C0B2E7371E3E}"/>
              </a:ext>
            </a:extLst>
          </p:cNvPr>
          <p:cNvSpPr/>
          <p:nvPr/>
        </p:nvSpPr>
        <p:spPr>
          <a:xfrm>
            <a:off x="3581400" y="1484475"/>
            <a:ext cx="4343400" cy="794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/>
          </a:p>
        </p:txBody>
      </p:sp>
      <p:sp>
        <p:nvSpPr>
          <p:cNvPr id="508" name="Google Shape;508;p35"/>
          <p:cNvSpPr txBox="1">
            <a:spLocks noGrp="1"/>
          </p:cNvSpPr>
          <p:nvPr>
            <p:ph type="title"/>
          </p:nvPr>
        </p:nvSpPr>
        <p:spPr>
          <a:xfrm>
            <a:off x="3581400" y="281048"/>
            <a:ext cx="5181600" cy="1032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>
                <a:solidFill>
                  <a:srgbClr val="0070C0"/>
                </a:solidFill>
              </a:rPr>
              <a:t>Selection of a Remote Proctoring Tool/software</a:t>
            </a:r>
            <a:endParaRPr dirty="0">
              <a:solidFill>
                <a:srgbClr val="0070C0"/>
              </a:solidFill>
            </a:endParaRP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3A53151B-32EE-419C-B03C-C7291AE21401}"/>
              </a:ext>
            </a:extLst>
          </p:cNvPr>
          <p:cNvGrpSpPr/>
          <p:nvPr/>
        </p:nvGrpSpPr>
        <p:grpSpPr>
          <a:xfrm>
            <a:off x="601458" y="21355"/>
            <a:ext cx="726928" cy="1715693"/>
            <a:chOff x="793624" y="411661"/>
            <a:chExt cx="969237" cy="2287591"/>
          </a:xfrm>
          <a:solidFill>
            <a:srgbClr val="92D050"/>
          </a:solidFill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83EFE232-2E30-4200-89F1-C911E2E27DAA}"/>
                </a:ext>
              </a:extLst>
            </p:cNvPr>
            <p:cNvSpPr/>
            <p:nvPr/>
          </p:nvSpPr>
          <p:spPr>
            <a:xfrm>
              <a:off x="1255383" y="411661"/>
              <a:ext cx="62361" cy="139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DEF0578E-BA99-4BBB-800C-15D19D6D9FDC}"/>
                </a:ext>
              </a:extLst>
            </p:cNvPr>
            <p:cNvGrpSpPr/>
            <p:nvPr/>
          </p:nvGrpSpPr>
          <p:grpSpPr>
            <a:xfrm>
              <a:off x="793624" y="1730016"/>
              <a:ext cx="969237" cy="969236"/>
              <a:chOff x="445383" y="1395269"/>
              <a:chExt cx="969237" cy="969236"/>
            </a:xfrm>
            <a:grpFill/>
          </p:grpSpPr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EF79CEF7-165B-4D81-A84A-4D7722430438}"/>
                  </a:ext>
                </a:extLst>
              </p:cNvPr>
              <p:cNvGrpSpPr/>
              <p:nvPr/>
            </p:nvGrpSpPr>
            <p:grpSpPr>
              <a:xfrm>
                <a:off x="445383" y="1395269"/>
                <a:ext cx="969237" cy="969236"/>
                <a:chOff x="445383" y="1395269"/>
                <a:chExt cx="969237" cy="969236"/>
              </a:xfrm>
              <a:grpFill/>
            </p:grpSpPr>
            <p:sp>
              <p:nvSpPr>
                <p:cNvPr id="222" name="Chord 221">
                  <a:extLst>
                    <a:ext uri="{FF2B5EF4-FFF2-40B4-BE49-F238E27FC236}">
                      <a16:creationId xmlns:a16="http://schemas.microsoft.com/office/drawing/2014/main" id="{4D115C86-85CA-4B79-9895-CAC1C71CCF99}"/>
                    </a:ext>
                  </a:extLst>
                </p:cNvPr>
                <p:cNvSpPr/>
                <p:nvPr/>
              </p:nvSpPr>
              <p:spPr>
                <a:xfrm>
                  <a:off x="445383" y="1395269"/>
                  <a:ext cx="969236" cy="969236"/>
                </a:xfrm>
                <a:prstGeom prst="chord">
                  <a:avLst>
                    <a:gd name="adj1" fmla="val 10883871"/>
                    <a:gd name="adj2" fmla="val 2150689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FB123A3C-693E-41DE-8112-883962D33553}"/>
                    </a:ext>
                  </a:extLst>
                </p:cNvPr>
                <p:cNvSpPr/>
                <p:nvPr/>
              </p:nvSpPr>
              <p:spPr>
                <a:xfrm>
                  <a:off x="445384" y="1808828"/>
                  <a:ext cx="969236" cy="9954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1" name="Chord 220">
                <a:extLst>
                  <a:ext uri="{FF2B5EF4-FFF2-40B4-BE49-F238E27FC236}">
                    <a16:creationId xmlns:a16="http://schemas.microsoft.com/office/drawing/2014/main" id="{03F9C9BF-3F41-4751-AA51-7CAFE60D9564}"/>
                  </a:ext>
                </a:extLst>
              </p:cNvPr>
              <p:cNvSpPr/>
              <p:nvPr/>
            </p:nvSpPr>
            <p:spPr>
              <a:xfrm rot="10800000">
                <a:off x="797736" y="1682659"/>
                <a:ext cx="261159" cy="261159"/>
              </a:xfrm>
              <a:prstGeom prst="chord">
                <a:avLst>
                  <a:gd name="adj1" fmla="val 10883871"/>
                  <a:gd name="adj2" fmla="val 215068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2D3882CD-1E20-44BD-90FA-F6096F730D98}"/>
              </a:ext>
            </a:extLst>
          </p:cNvPr>
          <p:cNvGrpSpPr/>
          <p:nvPr/>
        </p:nvGrpSpPr>
        <p:grpSpPr>
          <a:xfrm>
            <a:off x="1278078" y="21355"/>
            <a:ext cx="726928" cy="1192901"/>
            <a:chOff x="1695783" y="411661"/>
            <a:chExt cx="969237" cy="1590535"/>
          </a:xfrm>
          <a:solidFill>
            <a:srgbClr val="92D050"/>
          </a:solidFill>
        </p:grpSpPr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F0E1F13-C5B6-4A1C-89FB-D6F2E5D1F840}"/>
                </a:ext>
              </a:extLst>
            </p:cNvPr>
            <p:cNvSpPr/>
            <p:nvPr/>
          </p:nvSpPr>
          <p:spPr>
            <a:xfrm>
              <a:off x="2157543" y="411661"/>
              <a:ext cx="45719" cy="7606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1EC1A4E6-8F11-4955-9716-BE1A900D0B8C}"/>
                </a:ext>
              </a:extLst>
            </p:cNvPr>
            <p:cNvGrpSpPr/>
            <p:nvPr/>
          </p:nvGrpSpPr>
          <p:grpSpPr>
            <a:xfrm>
              <a:off x="1695783" y="1032960"/>
              <a:ext cx="969237" cy="969236"/>
              <a:chOff x="445383" y="1395269"/>
              <a:chExt cx="969237" cy="969236"/>
            </a:xfrm>
            <a:grpFill/>
          </p:grpSpPr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DB0B7C5A-0749-44DF-BF43-C6DAA133885B}"/>
                  </a:ext>
                </a:extLst>
              </p:cNvPr>
              <p:cNvGrpSpPr/>
              <p:nvPr/>
            </p:nvGrpSpPr>
            <p:grpSpPr>
              <a:xfrm>
                <a:off x="445383" y="1395269"/>
                <a:ext cx="969237" cy="969236"/>
                <a:chOff x="445383" y="1395269"/>
                <a:chExt cx="969237" cy="969236"/>
              </a:xfrm>
              <a:grpFill/>
            </p:grpSpPr>
            <p:sp>
              <p:nvSpPr>
                <p:cNvPr id="229" name="Chord 228">
                  <a:extLst>
                    <a:ext uri="{FF2B5EF4-FFF2-40B4-BE49-F238E27FC236}">
                      <a16:creationId xmlns:a16="http://schemas.microsoft.com/office/drawing/2014/main" id="{D0585BE1-7CE3-439F-A96F-57E38093E4A4}"/>
                    </a:ext>
                  </a:extLst>
                </p:cNvPr>
                <p:cNvSpPr/>
                <p:nvPr/>
              </p:nvSpPr>
              <p:spPr>
                <a:xfrm>
                  <a:off x="445383" y="1395269"/>
                  <a:ext cx="969236" cy="969236"/>
                </a:xfrm>
                <a:prstGeom prst="chord">
                  <a:avLst>
                    <a:gd name="adj1" fmla="val 10883871"/>
                    <a:gd name="adj2" fmla="val 2150689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0213D21A-91D8-4593-B13E-3002E977B590}"/>
                    </a:ext>
                  </a:extLst>
                </p:cNvPr>
                <p:cNvSpPr/>
                <p:nvPr/>
              </p:nvSpPr>
              <p:spPr>
                <a:xfrm>
                  <a:off x="445384" y="1808828"/>
                  <a:ext cx="969236" cy="9954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8" name="Chord 227">
                <a:extLst>
                  <a:ext uri="{FF2B5EF4-FFF2-40B4-BE49-F238E27FC236}">
                    <a16:creationId xmlns:a16="http://schemas.microsoft.com/office/drawing/2014/main" id="{95579F1A-82AD-4CAF-8360-76A887DFD042}"/>
                  </a:ext>
                </a:extLst>
              </p:cNvPr>
              <p:cNvSpPr/>
              <p:nvPr/>
            </p:nvSpPr>
            <p:spPr>
              <a:xfrm rot="10800000">
                <a:off x="797736" y="1682659"/>
                <a:ext cx="261159" cy="261159"/>
              </a:xfrm>
              <a:prstGeom prst="chord">
                <a:avLst>
                  <a:gd name="adj1" fmla="val 10883871"/>
                  <a:gd name="adj2" fmla="val 215068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B3E0212C-C18A-40AD-A014-299049E81B2E}"/>
              </a:ext>
            </a:extLst>
          </p:cNvPr>
          <p:cNvGrpSpPr/>
          <p:nvPr/>
        </p:nvGrpSpPr>
        <p:grpSpPr>
          <a:xfrm>
            <a:off x="1016886" y="1672684"/>
            <a:ext cx="1954914" cy="2575466"/>
            <a:chOff x="655319" y="2346925"/>
            <a:chExt cx="2212212" cy="3027554"/>
          </a:xfrm>
        </p:grpSpPr>
        <p:sp>
          <p:nvSpPr>
            <p:cNvPr id="232" name="Freeform: Shape 3">
              <a:extLst>
                <a:ext uri="{FF2B5EF4-FFF2-40B4-BE49-F238E27FC236}">
                  <a16:creationId xmlns:a16="http://schemas.microsoft.com/office/drawing/2014/main" id="{52457F25-1F82-4981-A9DC-0FF2BE9C971A}"/>
                </a:ext>
              </a:extLst>
            </p:cNvPr>
            <p:cNvSpPr/>
            <p:nvPr/>
          </p:nvSpPr>
          <p:spPr>
            <a:xfrm>
              <a:off x="1358532" y="2656551"/>
              <a:ext cx="724760" cy="1220533"/>
            </a:xfrm>
            <a:custGeom>
              <a:avLst/>
              <a:gdLst>
                <a:gd name="connsiteX0" fmla="*/ 604713 w 632113"/>
                <a:gd name="connsiteY0" fmla="*/ 174215 h 1064510"/>
                <a:gd name="connsiteX1" fmla="*/ 588499 w 632113"/>
                <a:gd name="connsiteY1" fmla="*/ 201913 h 1064510"/>
                <a:gd name="connsiteX2" fmla="*/ 578028 w 632113"/>
                <a:gd name="connsiteY2" fmla="*/ 240420 h 1064510"/>
                <a:gd name="connsiteX3" fmla="*/ 551680 w 632113"/>
                <a:gd name="connsiteY3" fmla="*/ 85039 h 1064510"/>
                <a:gd name="connsiteX4" fmla="*/ 426362 w 632113"/>
                <a:gd name="connsiteY4" fmla="*/ 15118 h 1064510"/>
                <a:gd name="connsiteX5" fmla="*/ 423322 w 632113"/>
                <a:gd name="connsiteY5" fmla="*/ 16469 h 1064510"/>
                <a:gd name="connsiteX6" fmla="*/ 117965 w 632113"/>
                <a:gd name="connsiteY6" fmla="*/ 51599 h 1064510"/>
                <a:gd name="connsiteX7" fmla="*/ 44328 w 632113"/>
                <a:gd name="connsiteY7" fmla="*/ 112738 h 1064510"/>
                <a:gd name="connsiteX8" fmla="*/ 59866 w 632113"/>
                <a:gd name="connsiteY8" fmla="*/ 288048 h 1064510"/>
                <a:gd name="connsiteX9" fmla="*/ 47368 w 632113"/>
                <a:gd name="connsiteY9" fmla="*/ 249203 h 1064510"/>
                <a:gd name="connsiteX10" fmla="*/ 24736 w 632113"/>
                <a:gd name="connsiteY10" fmla="*/ 199549 h 1064510"/>
                <a:gd name="connsiteX11" fmla="*/ 7171 w 632113"/>
                <a:gd name="connsiteY11" fmla="*/ 217451 h 1064510"/>
                <a:gd name="connsiteX12" fmla="*/ 60204 w 632113"/>
                <a:gd name="connsiteY12" fmla="*/ 401882 h 1064510"/>
                <a:gd name="connsiteX13" fmla="*/ 80471 w 632113"/>
                <a:gd name="connsiteY13" fmla="*/ 425864 h 1064510"/>
                <a:gd name="connsiteX14" fmla="*/ 136543 w 632113"/>
                <a:gd name="connsiteY14" fmla="*/ 577192 h 1064510"/>
                <a:gd name="connsiteX15" fmla="*/ 129787 w 632113"/>
                <a:gd name="connsiteY15" fmla="*/ 618064 h 1064510"/>
                <a:gd name="connsiteX16" fmla="*/ 128436 w 632113"/>
                <a:gd name="connsiteY16" fmla="*/ 617388 h 1064510"/>
                <a:gd name="connsiteX17" fmla="*/ 92293 w 632113"/>
                <a:gd name="connsiteY17" fmla="*/ 795401 h 1064510"/>
                <a:gd name="connsiteX18" fmla="*/ 344281 w 632113"/>
                <a:gd name="connsiteY18" fmla="*/ 1063602 h 1064510"/>
                <a:gd name="connsiteX19" fmla="*/ 353401 w 632113"/>
                <a:gd name="connsiteY19" fmla="*/ 1060900 h 1064510"/>
                <a:gd name="connsiteX20" fmla="*/ 551005 w 632113"/>
                <a:gd name="connsiteY20" fmla="*/ 745746 h 1064510"/>
                <a:gd name="connsiteX21" fmla="*/ 534454 w 632113"/>
                <a:gd name="connsiteY21" fmla="*/ 617051 h 1064510"/>
                <a:gd name="connsiteX22" fmla="*/ 535805 w 632113"/>
                <a:gd name="connsiteY22" fmla="*/ 558614 h 1064510"/>
                <a:gd name="connsiteX23" fmla="*/ 605388 w 632113"/>
                <a:gd name="connsiteY23" fmla="*/ 352903 h 1064510"/>
                <a:gd name="connsiteX24" fmla="*/ 620927 w 632113"/>
                <a:gd name="connsiteY24" fmla="*/ 314395 h 1064510"/>
                <a:gd name="connsiteX25" fmla="*/ 632073 w 632113"/>
                <a:gd name="connsiteY25" fmla="*/ 210695 h 1064510"/>
                <a:gd name="connsiteX26" fmla="*/ 604713 w 632113"/>
                <a:gd name="connsiteY26" fmla="*/ 174215 h 106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2113" h="1064510">
                  <a:moveTo>
                    <a:pt x="604713" y="174215"/>
                  </a:moveTo>
                  <a:cubicBezTo>
                    <a:pt x="595593" y="181308"/>
                    <a:pt x="591539" y="191442"/>
                    <a:pt x="588499" y="201913"/>
                  </a:cubicBezTo>
                  <a:cubicBezTo>
                    <a:pt x="584783" y="214749"/>
                    <a:pt x="581406" y="227585"/>
                    <a:pt x="578028" y="240420"/>
                  </a:cubicBezTo>
                  <a:cubicBezTo>
                    <a:pt x="576339" y="232651"/>
                    <a:pt x="556410" y="115102"/>
                    <a:pt x="551680" y="85039"/>
                  </a:cubicBezTo>
                  <a:cubicBezTo>
                    <a:pt x="538169" y="1607"/>
                    <a:pt x="503040" y="-17647"/>
                    <a:pt x="426362" y="15118"/>
                  </a:cubicBezTo>
                  <a:cubicBezTo>
                    <a:pt x="425349" y="15456"/>
                    <a:pt x="424336" y="16131"/>
                    <a:pt x="423322" y="16469"/>
                  </a:cubicBezTo>
                  <a:cubicBezTo>
                    <a:pt x="325703" y="63421"/>
                    <a:pt x="223016" y="68488"/>
                    <a:pt x="117965" y="51599"/>
                  </a:cubicBezTo>
                  <a:cubicBezTo>
                    <a:pt x="73039" y="44168"/>
                    <a:pt x="39261" y="67812"/>
                    <a:pt x="44328" y="112738"/>
                  </a:cubicBezTo>
                  <a:cubicBezTo>
                    <a:pt x="50070" y="161717"/>
                    <a:pt x="59866" y="288048"/>
                    <a:pt x="59866" y="288048"/>
                  </a:cubicBezTo>
                  <a:cubicBezTo>
                    <a:pt x="55812" y="275212"/>
                    <a:pt x="51759" y="262039"/>
                    <a:pt x="47368" y="249203"/>
                  </a:cubicBezTo>
                  <a:cubicBezTo>
                    <a:pt x="41288" y="231976"/>
                    <a:pt x="38586" y="213060"/>
                    <a:pt x="24736" y="199549"/>
                  </a:cubicBezTo>
                  <a:cubicBezTo>
                    <a:pt x="16292" y="203264"/>
                    <a:pt x="10212" y="209006"/>
                    <a:pt x="7171" y="217451"/>
                  </a:cubicBezTo>
                  <a:cubicBezTo>
                    <a:pt x="-13433" y="273861"/>
                    <a:pt x="12238" y="364050"/>
                    <a:pt x="60204" y="401882"/>
                  </a:cubicBezTo>
                  <a:cubicBezTo>
                    <a:pt x="68648" y="408637"/>
                    <a:pt x="77768" y="414042"/>
                    <a:pt x="80471" y="425864"/>
                  </a:cubicBezTo>
                  <a:cubicBezTo>
                    <a:pt x="87902" y="460318"/>
                    <a:pt x="98373" y="508284"/>
                    <a:pt x="136543" y="577192"/>
                  </a:cubicBezTo>
                  <a:cubicBezTo>
                    <a:pt x="134854" y="592730"/>
                    <a:pt x="133165" y="611308"/>
                    <a:pt x="129787" y="618064"/>
                  </a:cubicBezTo>
                  <a:lnTo>
                    <a:pt x="128436" y="617388"/>
                  </a:lnTo>
                  <a:cubicBezTo>
                    <a:pt x="102089" y="659274"/>
                    <a:pt x="75066" y="753516"/>
                    <a:pt x="92293" y="795401"/>
                  </a:cubicBezTo>
                  <a:cubicBezTo>
                    <a:pt x="116614" y="854851"/>
                    <a:pt x="339889" y="1059549"/>
                    <a:pt x="344281" y="1063602"/>
                  </a:cubicBezTo>
                  <a:cubicBezTo>
                    <a:pt x="345632" y="1066304"/>
                    <a:pt x="350699" y="1062251"/>
                    <a:pt x="353401" y="1060900"/>
                  </a:cubicBezTo>
                  <a:cubicBezTo>
                    <a:pt x="368601" y="1047388"/>
                    <a:pt x="524658" y="949093"/>
                    <a:pt x="551005" y="745746"/>
                  </a:cubicBezTo>
                  <a:cubicBezTo>
                    <a:pt x="556747" y="702510"/>
                    <a:pt x="569583" y="655896"/>
                    <a:pt x="534454" y="617051"/>
                  </a:cubicBezTo>
                  <a:cubicBezTo>
                    <a:pt x="533778" y="614010"/>
                    <a:pt x="533440" y="597459"/>
                    <a:pt x="535805" y="558614"/>
                  </a:cubicBezTo>
                  <a:cubicBezTo>
                    <a:pt x="566205" y="469439"/>
                    <a:pt x="569921" y="380601"/>
                    <a:pt x="605388" y="352903"/>
                  </a:cubicBezTo>
                  <a:cubicBezTo>
                    <a:pt x="614846" y="345472"/>
                    <a:pt x="618224" y="327907"/>
                    <a:pt x="620927" y="314395"/>
                  </a:cubicBezTo>
                  <a:cubicBezTo>
                    <a:pt x="627682" y="280279"/>
                    <a:pt x="630384" y="245487"/>
                    <a:pt x="632073" y="210695"/>
                  </a:cubicBezTo>
                  <a:cubicBezTo>
                    <a:pt x="632749" y="190428"/>
                    <a:pt x="624980" y="178268"/>
                    <a:pt x="604713" y="174215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90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3" name="Freeform: Shape 4">
              <a:extLst>
                <a:ext uri="{FF2B5EF4-FFF2-40B4-BE49-F238E27FC236}">
                  <a16:creationId xmlns:a16="http://schemas.microsoft.com/office/drawing/2014/main" id="{E2D785C4-6A09-42A9-B007-3CEF1FE253F7}"/>
                </a:ext>
              </a:extLst>
            </p:cNvPr>
            <p:cNvSpPr/>
            <p:nvPr/>
          </p:nvSpPr>
          <p:spPr>
            <a:xfrm>
              <a:off x="1314805" y="2346925"/>
              <a:ext cx="758758" cy="645701"/>
            </a:xfrm>
            <a:custGeom>
              <a:avLst/>
              <a:gdLst>
                <a:gd name="connsiteX0" fmla="*/ 85505 w 661765"/>
                <a:gd name="connsiteY0" fmla="*/ 524315 h 563160"/>
                <a:gd name="connsiteX1" fmla="*/ 98003 w 661765"/>
                <a:gd name="connsiteY1" fmla="*/ 563160 h 563160"/>
                <a:gd name="connsiteX2" fmla="*/ 82464 w 661765"/>
                <a:gd name="connsiteY2" fmla="*/ 387850 h 563160"/>
                <a:gd name="connsiteX3" fmla="*/ 156102 w 661765"/>
                <a:gd name="connsiteY3" fmla="*/ 326711 h 563160"/>
                <a:gd name="connsiteX4" fmla="*/ 461459 w 661765"/>
                <a:gd name="connsiteY4" fmla="*/ 291582 h 563160"/>
                <a:gd name="connsiteX5" fmla="*/ 464499 w 661765"/>
                <a:gd name="connsiteY5" fmla="*/ 290230 h 563160"/>
                <a:gd name="connsiteX6" fmla="*/ 589817 w 661765"/>
                <a:gd name="connsiteY6" fmla="*/ 360152 h 563160"/>
                <a:gd name="connsiteX7" fmla="*/ 616164 w 661765"/>
                <a:gd name="connsiteY7" fmla="*/ 515533 h 563160"/>
                <a:gd name="connsiteX8" fmla="*/ 626636 w 661765"/>
                <a:gd name="connsiteY8" fmla="*/ 477025 h 563160"/>
                <a:gd name="connsiteX9" fmla="*/ 642849 w 661765"/>
                <a:gd name="connsiteY9" fmla="*/ 449327 h 563160"/>
                <a:gd name="connsiteX10" fmla="*/ 658387 w 661765"/>
                <a:gd name="connsiteY10" fmla="*/ 333467 h 563160"/>
                <a:gd name="connsiteX11" fmla="*/ 624609 w 661765"/>
                <a:gd name="connsiteY11" fmla="*/ 138903 h 563160"/>
                <a:gd name="connsiteX12" fmla="*/ 472606 w 661765"/>
                <a:gd name="connsiteY12" fmla="*/ 25069 h 563160"/>
                <a:gd name="connsiteX13" fmla="*/ 288851 w 661765"/>
                <a:gd name="connsiteY13" fmla="*/ 8180 h 563160"/>
                <a:gd name="connsiteX14" fmla="*/ 69629 w 661765"/>
                <a:gd name="connsiteY14" fmla="*/ 118636 h 563160"/>
                <a:gd name="connsiteX15" fmla="*/ 2072 w 661765"/>
                <a:gd name="connsiteY15" fmla="*/ 228078 h 563160"/>
                <a:gd name="connsiteX16" fmla="*/ 22677 w 661765"/>
                <a:gd name="connsiteY16" fmla="*/ 351707 h 563160"/>
                <a:gd name="connsiteX17" fmla="*/ 62535 w 661765"/>
                <a:gd name="connsiteY17" fmla="*/ 474999 h 563160"/>
                <a:gd name="connsiteX18" fmla="*/ 62535 w 661765"/>
                <a:gd name="connsiteY18" fmla="*/ 474999 h 563160"/>
                <a:gd name="connsiteX19" fmla="*/ 85505 w 661765"/>
                <a:gd name="connsiteY19" fmla="*/ 524315 h 56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1765" h="563160">
                  <a:moveTo>
                    <a:pt x="85505" y="524315"/>
                  </a:moveTo>
                  <a:cubicBezTo>
                    <a:pt x="89896" y="537151"/>
                    <a:pt x="93949" y="550325"/>
                    <a:pt x="98003" y="563160"/>
                  </a:cubicBezTo>
                  <a:cubicBezTo>
                    <a:pt x="98003" y="563160"/>
                    <a:pt x="88207" y="436829"/>
                    <a:pt x="82464" y="387850"/>
                  </a:cubicBezTo>
                  <a:cubicBezTo>
                    <a:pt x="77398" y="342925"/>
                    <a:pt x="111176" y="319618"/>
                    <a:pt x="156102" y="326711"/>
                  </a:cubicBezTo>
                  <a:cubicBezTo>
                    <a:pt x="261153" y="343600"/>
                    <a:pt x="363501" y="338534"/>
                    <a:pt x="461459" y="291582"/>
                  </a:cubicBezTo>
                  <a:cubicBezTo>
                    <a:pt x="462472" y="291244"/>
                    <a:pt x="463486" y="290568"/>
                    <a:pt x="464499" y="290230"/>
                  </a:cubicBezTo>
                  <a:cubicBezTo>
                    <a:pt x="541176" y="257465"/>
                    <a:pt x="576306" y="276381"/>
                    <a:pt x="589817" y="360152"/>
                  </a:cubicBezTo>
                  <a:cubicBezTo>
                    <a:pt x="594546" y="390215"/>
                    <a:pt x="614475" y="507764"/>
                    <a:pt x="616164" y="515533"/>
                  </a:cubicBezTo>
                  <a:cubicBezTo>
                    <a:pt x="619542" y="502697"/>
                    <a:pt x="622920" y="489861"/>
                    <a:pt x="626636" y="477025"/>
                  </a:cubicBezTo>
                  <a:cubicBezTo>
                    <a:pt x="629676" y="466554"/>
                    <a:pt x="633729" y="456420"/>
                    <a:pt x="642849" y="449327"/>
                  </a:cubicBezTo>
                  <a:cubicBezTo>
                    <a:pt x="641498" y="409806"/>
                    <a:pt x="654334" y="371974"/>
                    <a:pt x="658387" y="333467"/>
                  </a:cubicBezTo>
                  <a:cubicBezTo>
                    <a:pt x="665481" y="265572"/>
                    <a:pt x="664468" y="194637"/>
                    <a:pt x="624609" y="138903"/>
                  </a:cubicBezTo>
                  <a:cubicBezTo>
                    <a:pt x="587791" y="87560"/>
                    <a:pt x="535096" y="46012"/>
                    <a:pt x="472606" y="25069"/>
                  </a:cubicBezTo>
                  <a:cubicBezTo>
                    <a:pt x="413493" y="5140"/>
                    <a:pt x="357421" y="-10060"/>
                    <a:pt x="288851" y="8180"/>
                  </a:cubicBezTo>
                  <a:cubicBezTo>
                    <a:pt x="205418" y="30474"/>
                    <a:pt x="127052" y="49052"/>
                    <a:pt x="69629" y="118636"/>
                  </a:cubicBezTo>
                  <a:cubicBezTo>
                    <a:pt x="41930" y="152414"/>
                    <a:pt x="8152" y="186868"/>
                    <a:pt x="2072" y="228078"/>
                  </a:cubicBezTo>
                  <a:cubicBezTo>
                    <a:pt x="-4008" y="267599"/>
                    <a:pt x="3423" y="312186"/>
                    <a:pt x="22677" y="351707"/>
                  </a:cubicBezTo>
                  <a:cubicBezTo>
                    <a:pt x="41930" y="390552"/>
                    <a:pt x="58144" y="431087"/>
                    <a:pt x="62535" y="474999"/>
                  </a:cubicBezTo>
                  <a:lnTo>
                    <a:pt x="62535" y="474999"/>
                  </a:lnTo>
                  <a:cubicBezTo>
                    <a:pt x="77060" y="488172"/>
                    <a:pt x="79424" y="507088"/>
                    <a:pt x="85505" y="524315"/>
                  </a:cubicBezTo>
                  <a:close/>
                </a:path>
              </a:pathLst>
            </a:custGeom>
            <a:solidFill>
              <a:srgbClr val="4149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5">
              <a:extLst>
                <a:ext uri="{FF2B5EF4-FFF2-40B4-BE49-F238E27FC236}">
                  <a16:creationId xmlns:a16="http://schemas.microsoft.com/office/drawing/2014/main" id="{96A5D7A1-65BE-44A9-B82A-8A741BA4DB55}"/>
                </a:ext>
              </a:extLst>
            </p:cNvPr>
            <p:cNvSpPr/>
            <p:nvPr/>
          </p:nvSpPr>
          <p:spPr>
            <a:xfrm>
              <a:off x="1383677" y="2853053"/>
              <a:ext cx="679584" cy="290281"/>
            </a:xfrm>
            <a:custGeom>
              <a:avLst/>
              <a:gdLst>
                <a:gd name="connsiteX0" fmla="*/ 590212 w 592712"/>
                <a:gd name="connsiteY0" fmla="*/ 3507 h 253174"/>
                <a:gd name="connsiteX1" fmla="*/ 579066 w 592712"/>
                <a:gd name="connsiteY1" fmla="*/ 2156 h 253174"/>
                <a:gd name="connsiteX2" fmla="*/ 562176 w 592712"/>
                <a:gd name="connsiteY2" fmla="*/ 48432 h 253174"/>
                <a:gd name="connsiteX3" fmla="*/ 519615 w 592712"/>
                <a:gd name="connsiteY3" fmla="*/ 85926 h 253174"/>
                <a:gd name="connsiteX4" fmla="*/ 446316 w 592712"/>
                <a:gd name="connsiteY4" fmla="*/ 90318 h 253174"/>
                <a:gd name="connsiteX5" fmla="*/ 323025 w 592712"/>
                <a:gd name="connsiteY5" fmla="*/ 118691 h 253174"/>
                <a:gd name="connsiteX6" fmla="*/ 303433 w 592712"/>
                <a:gd name="connsiteY6" fmla="*/ 131527 h 253174"/>
                <a:gd name="connsiteX7" fmla="*/ 263575 w 592712"/>
                <a:gd name="connsiteY7" fmla="*/ 132541 h 253174"/>
                <a:gd name="connsiteX8" fmla="*/ 244321 w 592712"/>
                <a:gd name="connsiteY8" fmla="*/ 121056 h 253174"/>
                <a:gd name="connsiteX9" fmla="*/ 160213 w 592712"/>
                <a:gd name="connsiteY9" fmla="*/ 108220 h 253174"/>
                <a:gd name="connsiteX10" fmla="*/ 62593 w 592712"/>
                <a:gd name="connsiteY10" fmla="*/ 106531 h 253174"/>
                <a:gd name="connsiteX11" fmla="*/ 27801 w 592712"/>
                <a:gd name="connsiteY11" fmla="*/ 83562 h 253174"/>
                <a:gd name="connsiteX12" fmla="*/ 1116 w 592712"/>
                <a:gd name="connsiteY12" fmla="*/ 15667 h 253174"/>
                <a:gd name="connsiteX13" fmla="*/ 2805 w 592712"/>
                <a:gd name="connsiteY13" fmla="*/ 27490 h 253174"/>
                <a:gd name="connsiteX14" fmla="*/ 778 w 592712"/>
                <a:gd name="connsiteY14" fmla="*/ 51810 h 253174"/>
                <a:gd name="connsiteX15" fmla="*/ 39285 w 592712"/>
                <a:gd name="connsiteY15" fmla="*/ 175777 h 253174"/>
                <a:gd name="connsiteX16" fmla="*/ 131501 w 592712"/>
                <a:gd name="connsiteY16" fmla="*/ 252116 h 253174"/>
                <a:gd name="connsiteX17" fmla="*/ 198720 w 592712"/>
                <a:gd name="connsiteY17" fmla="*/ 253130 h 253174"/>
                <a:gd name="connsiteX18" fmla="*/ 268641 w 592712"/>
                <a:gd name="connsiteY18" fmla="*/ 206853 h 253174"/>
                <a:gd name="connsiteX19" fmla="*/ 310189 w 592712"/>
                <a:gd name="connsiteY19" fmla="*/ 206178 h 253174"/>
                <a:gd name="connsiteX20" fmla="*/ 360181 w 592712"/>
                <a:gd name="connsiteY20" fmla="*/ 245699 h 253174"/>
                <a:gd name="connsiteX21" fmla="*/ 454423 w 592712"/>
                <a:gd name="connsiteY21" fmla="*/ 245699 h 253174"/>
                <a:gd name="connsiteX22" fmla="*/ 538531 w 592712"/>
                <a:gd name="connsiteY22" fmla="*/ 185573 h 253174"/>
                <a:gd name="connsiteX23" fmla="*/ 585146 w 592712"/>
                <a:gd name="connsiteY23" fmla="*/ 30192 h 253174"/>
                <a:gd name="connsiteX24" fmla="*/ 591564 w 592712"/>
                <a:gd name="connsiteY24" fmla="*/ 4182 h 253174"/>
                <a:gd name="connsiteX25" fmla="*/ 590212 w 592712"/>
                <a:gd name="connsiteY25" fmla="*/ 3507 h 25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2712" h="253174">
                  <a:moveTo>
                    <a:pt x="590212" y="3507"/>
                  </a:moveTo>
                  <a:cubicBezTo>
                    <a:pt x="587510" y="467"/>
                    <a:pt x="580755" y="-1898"/>
                    <a:pt x="579066" y="2156"/>
                  </a:cubicBezTo>
                  <a:lnTo>
                    <a:pt x="562176" y="48432"/>
                  </a:lnTo>
                  <a:cubicBezTo>
                    <a:pt x="554745" y="68024"/>
                    <a:pt x="540220" y="85251"/>
                    <a:pt x="519615" y="85926"/>
                  </a:cubicBezTo>
                  <a:lnTo>
                    <a:pt x="446316" y="90318"/>
                  </a:lnTo>
                  <a:cubicBezTo>
                    <a:pt x="405444" y="96735"/>
                    <a:pt x="358154" y="101127"/>
                    <a:pt x="323025" y="118691"/>
                  </a:cubicBezTo>
                  <a:lnTo>
                    <a:pt x="303433" y="131527"/>
                  </a:lnTo>
                  <a:cubicBezTo>
                    <a:pt x="291273" y="139296"/>
                    <a:pt x="276073" y="139972"/>
                    <a:pt x="263575" y="132541"/>
                  </a:cubicBezTo>
                  <a:lnTo>
                    <a:pt x="244321" y="121056"/>
                  </a:lnTo>
                  <a:cubicBezTo>
                    <a:pt x="219325" y="110247"/>
                    <a:pt x="187235" y="108220"/>
                    <a:pt x="160213" y="108220"/>
                  </a:cubicBezTo>
                  <a:lnTo>
                    <a:pt x="62593" y="106531"/>
                  </a:lnTo>
                  <a:cubicBezTo>
                    <a:pt x="45703" y="106531"/>
                    <a:pt x="35908" y="98424"/>
                    <a:pt x="27801" y="83562"/>
                  </a:cubicBezTo>
                  <a:lnTo>
                    <a:pt x="1116" y="15667"/>
                  </a:lnTo>
                  <a:cubicBezTo>
                    <a:pt x="1791" y="19721"/>
                    <a:pt x="2129" y="23436"/>
                    <a:pt x="2805" y="27490"/>
                  </a:cubicBezTo>
                  <a:cubicBezTo>
                    <a:pt x="2129" y="35596"/>
                    <a:pt x="-1586" y="44041"/>
                    <a:pt x="778" y="51810"/>
                  </a:cubicBezTo>
                  <a:cubicBezTo>
                    <a:pt x="12938" y="93358"/>
                    <a:pt x="23747" y="135243"/>
                    <a:pt x="39285" y="175777"/>
                  </a:cubicBezTo>
                  <a:cubicBezTo>
                    <a:pt x="61241" y="232525"/>
                    <a:pt x="71713" y="252792"/>
                    <a:pt x="131501" y="252116"/>
                  </a:cubicBezTo>
                  <a:cubicBezTo>
                    <a:pt x="143323" y="251779"/>
                    <a:pt x="186897" y="253468"/>
                    <a:pt x="198720" y="253130"/>
                  </a:cubicBezTo>
                  <a:cubicBezTo>
                    <a:pt x="227094" y="252792"/>
                    <a:pt x="252090" y="233201"/>
                    <a:pt x="268641" y="206853"/>
                  </a:cubicBezTo>
                  <a:cubicBezTo>
                    <a:pt x="280802" y="187600"/>
                    <a:pt x="297015" y="186924"/>
                    <a:pt x="310189" y="206178"/>
                  </a:cubicBezTo>
                  <a:cubicBezTo>
                    <a:pt x="322687" y="224418"/>
                    <a:pt x="340252" y="244347"/>
                    <a:pt x="360181" y="245699"/>
                  </a:cubicBezTo>
                  <a:cubicBezTo>
                    <a:pt x="391595" y="247725"/>
                    <a:pt x="423347" y="249076"/>
                    <a:pt x="454423" y="245699"/>
                  </a:cubicBezTo>
                  <a:cubicBezTo>
                    <a:pt x="492593" y="241645"/>
                    <a:pt x="520967" y="226445"/>
                    <a:pt x="538531" y="185573"/>
                  </a:cubicBezTo>
                  <a:cubicBezTo>
                    <a:pt x="559812" y="134905"/>
                    <a:pt x="570959" y="82549"/>
                    <a:pt x="585146" y="30192"/>
                  </a:cubicBezTo>
                  <a:cubicBezTo>
                    <a:pt x="587848" y="20058"/>
                    <a:pt x="595617" y="13640"/>
                    <a:pt x="591564" y="4182"/>
                  </a:cubicBezTo>
                  <a:cubicBezTo>
                    <a:pt x="590888" y="4858"/>
                    <a:pt x="590550" y="4182"/>
                    <a:pt x="590212" y="3507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6">
              <a:extLst>
                <a:ext uri="{FF2B5EF4-FFF2-40B4-BE49-F238E27FC236}">
                  <a16:creationId xmlns:a16="http://schemas.microsoft.com/office/drawing/2014/main" id="{AC360F7A-1714-447A-B245-1A157AF46D74}"/>
                </a:ext>
              </a:extLst>
            </p:cNvPr>
            <p:cNvSpPr/>
            <p:nvPr/>
          </p:nvSpPr>
          <p:spPr>
            <a:xfrm>
              <a:off x="655319" y="3440724"/>
              <a:ext cx="2212212" cy="1584052"/>
            </a:xfrm>
            <a:custGeom>
              <a:avLst/>
              <a:gdLst>
                <a:gd name="connsiteX0" fmla="*/ 1904073 w 1929421"/>
                <a:gd name="connsiteY0" fmla="*/ 996127 h 1381560"/>
                <a:gd name="connsiteX1" fmla="*/ 1857121 w 1929421"/>
                <a:gd name="connsiteY1" fmla="*/ 805954 h 1381560"/>
                <a:gd name="connsiteX2" fmla="*/ 1707145 w 1929421"/>
                <a:gd name="connsiteY2" fmla="*/ 233747 h 1381560"/>
                <a:gd name="connsiteX3" fmla="*/ 1687553 w 1929421"/>
                <a:gd name="connsiteY3" fmla="*/ 214493 h 1381560"/>
                <a:gd name="connsiteX4" fmla="*/ 1417663 w 1929421"/>
                <a:gd name="connsiteY4" fmla="*/ 91877 h 1381560"/>
                <a:gd name="connsiteX5" fmla="*/ 1211614 w 1929421"/>
                <a:gd name="connsiteY5" fmla="*/ 0 h 1381560"/>
                <a:gd name="connsiteX6" fmla="*/ 1072109 w 1929421"/>
                <a:gd name="connsiteY6" fmla="*/ 257054 h 1381560"/>
                <a:gd name="connsiteX7" fmla="*/ 960640 w 1929421"/>
                <a:gd name="connsiteY7" fmla="*/ 380008 h 1381560"/>
                <a:gd name="connsiteX8" fmla="*/ 895448 w 1929421"/>
                <a:gd name="connsiteY8" fmla="*/ 316167 h 1381560"/>
                <a:gd name="connsiteX9" fmla="*/ 669808 w 1929421"/>
                <a:gd name="connsiteY9" fmla="*/ 12160 h 1381560"/>
                <a:gd name="connsiteX10" fmla="*/ 563405 w 1929421"/>
                <a:gd name="connsiteY10" fmla="*/ 69584 h 1381560"/>
                <a:gd name="connsiteX11" fmla="*/ 461394 w 1929421"/>
                <a:gd name="connsiteY11" fmla="*/ 110793 h 1381560"/>
                <a:gd name="connsiteX12" fmla="*/ 354654 w 1929421"/>
                <a:gd name="connsiteY12" fmla="*/ 150314 h 1381560"/>
                <a:gd name="connsiteX13" fmla="*/ 239132 w 1929421"/>
                <a:gd name="connsiteY13" fmla="*/ 214156 h 1381560"/>
                <a:gd name="connsiteX14" fmla="*/ 220216 w 1929421"/>
                <a:gd name="connsiteY14" fmla="*/ 234423 h 1381560"/>
                <a:gd name="connsiteX15" fmla="*/ 18896 w 1929421"/>
                <a:gd name="connsiteY15" fmla="*/ 997816 h 1381560"/>
                <a:gd name="connsiteX16" fmla="*/ 9776 w 1929421"/>
                <a:gd name="connsiteY16" fmla="*/ 1175491 h 1381560"/>
                <a:gd name="connsiteX17" fmla="*/ 19910 w 1929421"/>
                <a:gd name="connsiteY17" fmla="*/ 1226496 h 1381560"/>
                <a:gd name="connsiteX18" fmla="*/ 60444 w 1929421"/>
                <a:gd name="connsiteY18" fmla="*/ 1309929 h 1381560"/>
                <a:gd name="connsiteX19" fmla="*/ 83413 w 1929421"/>
                <a:gd name="connsiteY19" fmla="*/ 1374784 h 1381560"/>
                <a:gd name="connsiteX20" fmla="*/ 83413 w 1929421"/>
                <a:gd name="connsiteY20" fmla="*/ 1374784 h 1381560"/>
                <a:gd name="connsiteX21" fmla="*/ 88480 w 1929421"/>
                <a:gd name="connsiteY21" fmla="*/ 1375797 h 1381560"/>
                <a:gd name="connsiteX22" fmla="*/ 1752408 w 1929421"/>
                <a:gd name="connsiteY22" fmla="*/ 1381540 h 1381560"/>
                <a:gd name="connsiteX23" fmla="*/ 1843609 w 1929421"/>
                <a:gd name="connsiteY23" fmla="*/ 1334250 h 1381560"/>
                <a:gd name="connsiteX24" fmla="*/ 1929407 w 1929421"/>
                <a:gd name="connsiteY24" fmla="*/ 1091045 h 1381560"/>
                <a:gd name="connsiteX25" fmla="*/ 1904073 w 1929421"/>
                <a:gd name="connsiteY25" fmla="*/ 996127 h 1381560"/>
                <a:gd name="connsiteX26" fmla="*/ 1607836 w 1929421"/>
                <a:gd name="connsiteY26" fmla="*/ 333056 h 1381560"/>
                <a:gd name="connsiteX27" fmla="*/ 1609187 w 1929421"/>
                <a:gd name="connsiteY27" fmla="*/ 331029 h 1381560"/>
                <a:gd name="connsiteX28" fmla="*/ 1607836 w 1929421"/>
                <a:gd name="connsiteY28" fmla="*/ 333056 h 138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29421" h="1381560">
                  <a:moveTo>
                    <a:pt x="1904073" y="996127"/>
                  </a:moveTo>
                  <a:cubicBezTo>
                    <a:pt x="1871984" y="917423"/>
                    <a:pt x="1874348" y="889050"/>
                    <a:pt x="1857121" y="805954"/>
                  </a:cubicBezTo>
                  <a:cubicBezTo>
                    <a:pt x="1828071" y="665774"/>
                    <a:pt x="1743288" y="277997"/>
                    <a:pt x="1707145" y="233747"/>
                  </a:cubicBezTo>
                  <a:cubicBezTo>
                    <a:pt x="1696673" y="231045"/>
                    <a:pt x="1689242" y="223276"/>
                    <a:pt x="1687553" y="214493"/>
                  </a:cubicBezTo>
                  <a:cubicBezTo>
                    <a:pt x="1603782" y="160110"/>
                    <a:pt x="1506838" y="134776"/>
                    <a:pt x="1417663" y="91877"/>
                  </a:cubicBezTo>
                  <a:cubicBezTo>
                    <a:pt x="1350444" y="59450"/>
                    <a:pt x="1275118" y="42899"/>
                    <a:pt x="1211614" y="0"/>
                  </a:cubicBezTo>
                  <a:cubicBezTo>
                    <a:pt x="1202494" y="3378"/>
                    <a:pt x="1073798" y="248610"/>
                    <a:pt x="1072109" y="257054"/>
                  </a:cubicBezTo>
                  <a:cubicBezTo>
                    <a:pt x="1066367" y="285090"/>
                    <a:pt x="966045" y="383724"/>
                    <a:pt x="960640" y="380008"/>
                  </a:cubicBezTo>
                  <a:cubicBezTo>
                    <a:pt x="946791" y="370212"/>
                    <a:pt x="914026" y="340487"/>
                    <a:pt x="895448" y="316167"/>
                  </a:cubicBezTo>
                  <a:cubicBezTo>
                    <a:pt x="884639" y="301980"/>
                    <a:pt x="695141" y="5067"/>
                    <a:pt x="669808" y="12160"/>
                  </a:cubicBezTo>
                  <a:cubicBezTo>
                    <a:pt x="640420" y="42899"/>
                    <a:pt x="604953" y="60126"/>
                    <a:pt x="563405" y="69584"/>
                  </a:cubicBezTo>
                  <a:cubicBezTo>
                    <a:pt x="527600" y="77353"/>
                    <a:pt x="492133" y="89175"/>
                    <a:pt x="461394" y="110793"/>
                  </a:cubicBezTo>
                  <a:cubicBezTo>
                    <a:pt x="429305" y="133425"/>
                    <a:pt x="397215" y="155043"/>
                    <a:pt x="354654" y="150314"/>
                  </a:cubicBezTo>
                  <a:cubicBezTo>
                    <a:pt x="346210" y="149301"/>
                    <a:pt x="268519" y="195915"/>
                    <a:pt x="239132" y="214156"/>
                  </a:cubicBezTo>
                  <a:cubicBezTo>
                    <a:pt x="232714" y="229018"/>
                    <a:pt x="233052" y="226991"/>
                    <a:pt x="220216" y="234423"/>
                  </a:cubicBezTo>
                  <a:cubicBezTo>
                    <a:pt x="143201" y="353661"/>
                    <a:pt x="54026" y="903237"/>
                    <a:pt x="18896" y="997816"/>
                  </a:cubicBezTo>
                  <a:cubicBezTo>
                    <a:pt x="-3735" y="1058280"/>
                    <a:pt x="-5086" y="1115365"/>
                    <a:pt x="9776" y="1175491"/>
                  </a:cubicBezTo>
                  <a:cubicBezTo>
                    <a:pt x="13830" y="1192380"/>
                    <a:pt x="17207" y="1209269"/>
                    <a:pt x="19910" y="1226496"/>
                  </a:cubicBezTo>
                  <a:cubicBezTo>
                    <a:pt x="24976" y="1258586"/>
                    <a:pt x="37474" y="1286960"/>
                    <a:pt x="60444" y="1309929"/>
                  </a:cubicBezTo>
                  <a:cubicBezTo>
                    <a:pt x="78684" y="1328170"/>
                    <a:pt x="86116" y="1349450"/>
                    <a:pt x="83413" y="1374784"/>
                  </a:cubicBezTo>
                  <a:cubicBezTo>
                    <a:pt x="83413" y="1374784"/>
                    <a:pt x="83413" y="1374784"/>
                    <a:pt x="83413" y="1374784"/>
                  </a:cubicBezTo>
                  <a:cubicBezTo>
                    <a:pt x="83751" y="1376811"/>
                    <a:pt x="87129" y="1377486"/>
                    <a:pt x="88480" y="1375797"/>
                  </a:cubicBezTo>
                  <a:cubicBezTo>
                    <a:pt x="88480" y="1354517"/>
                    <a:pt x="1710523" y="1380864"/>
                    <a:pt x="1752408" y="1381540"/>
                  </a:cubicBezTo>
                  <a:cubicBezTo>
                    <a:pt x="1814222" y="1382553"/>
                    <a:pt x="1831112" y="1346072"/>
                    <a:pt x="1843609" y="1334250"/>
                  </a:cubicBezTo>
                  <a:cubicBezTo>
                    <a:pt x="1921300" y="1261626"/>
                    <a:pt x="1917247" y="1184611"/>
                    <a:pt x="1929407" y="1091045"/>
                  </a:cubicBezTo>
                  <a:cubicBezTo>
                    <a:pt x="1930083" y="1085640"/>
                    <a:pt x="1906438" y="1002207"/>
                    <a:pt x="1904073" y="996127"/>
                  </a:cubicBezTo>
                  <a:close/>
                  <a:moveTo>
                    <a:pt x="1607836" y="333056"/>
                  </a:moveTo>
                  <a:cubicBezTo>
                    <a:pt x="1608174" y="332380"/>
                    <a:pt x="1608849" y="331705"/>
                    <a:pt x="1609187" y="331029"/>
                  </a:cubicBezTo>
                  <a:cubicBezTo>
                    <a:pt x="1608849" y="331705"/>
                    <a:pt x="1608511" y="332380"/>
                    <a:pt x="1607836" y="333056"/>
                  </a:cubicBezTo>
                  <a:close/>
                </a:path>
              </a:pathLst>
            </a:custGeom>
            <a:gradFill>
              <a:gsLst>
                <a:gs pos="41000">
                  <a:schemeClr val="accent1"/>
                </a:gs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8">
              <a:extLst>
                <a:ext uri="{FF2B5EF4-FFF2-40B4-BE49-F238E27FC236}">
                  <a16:creationId xmlns:a16="http://schemas.microsoft.com/office/drawing/2014/main" id="{E8BB43FA-3B65-440C-BB14-1F91B1640F95}"/>
                </a:ext>
              </a:extLst>
            </p:cNvPr>
            <p:cNvSpPr/>
            <p:nvPr/>
          </p:nvSpPr>
          <p:spPr>
            <a:xfrm>
              <a:off x="749796" y="4157992"/>
              <a:ext cx="1927171" cy="1091779"/>
            </a:xfrm>
            <a:custGeom>
              <a:avLst/>
              <a:gdLst>
                <a:gd name="connsiteX0" fmla="*/ 1637918 w 1680817"/>
                <a:gd name="connsiteY0" fmla="*/ 952215 h 952215"/>
                <a:gd name="connsiteX1" fmla="*/ 42899 w 1680817"/>
                <a:gd name="connsiteY1" fmla="*/ 952215 h 952215"/>
                <a:gd name="connsiteX2" fmla="*/ 0 w 1680817"/>
                <a:gd name="connsiteY2" fmla="*/ 909317 h 952215"/>
                <a:gd name="connsiteX3" fmla="*/ 0 w 1680817"/>
                <a:gd name="connsiteY3" fmla="*/ 42899 h 952215"/>
                <a:gd name="connsiteX4" fmla="*/ 42899 w 1680817"/>
                <a:gd name="connsiteY4" fmla="*/ 0 h 952215"/>
                <a:gd name="connsiteX5" fmla="*/ 1637918 w 1680817"/>
                <a:gd name="connsiteY5" fmla="*/ 0 h 952215"/>
                <a:gd name="connsiteX6" fmla="*/ 1680817 w 1680817"/>
                <a:gd name="connsiteY6" fmla="*/ 42899 h 952215"/>
                <a:gd name="connsiteX7" fmla="*/ 1680817 w 1680817"/>
                <a:gd name="connsiteY7" fmla="*/ 909654 h 952215"/>
                <a:gd name="connsiteX8" fmla="*/ 1637918 w 1680817"/>
                <a:gd name="connsiteY8" fmla="*/ 952215 h 95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0817" h="952215">
                  <a:moveTo>
                    <a:pt x="1637918" y="952215"/>
                  </a:moveTo>
                  <a:lnTo>
                    <a:pt x="42899" y="952215"/>
                  </a:lnTo>
                  <a:cubicBezTo>
                    <a:pt x="19254" y="952215"/>
                    <a:pt x="0" y="932962"/>
                    <a:pt x="0" y="909317"/>
                  </a:cubicBezTo>
                  <a:lnTo>
                    <a:pt x="0" y="42899"/>
                  </a:lnTo>
                  <a:cubicBezTo>
                    <a:pt x="0" y="19254"/>
                    <a:pt x="19254" y="0"/>
                    <a:pt x="42899" y="0"/>
                  </a:cubicBezTo>
                  <a:lnTo>
                    <a:pt x="1637918" y="0"/>
                  </a:lnTo>
                  <a:cubicBezTo>
                    <a:pt x="1661563" y="0"/>
                    <a:pt x="1680817" y="19254"/>
                    <a:pt x="1680817" y="42899"/>
                  </a:cubicBezTo>
                  <a:lnTo>
                    <a:pt x="1680817" y="909654"/>
                  </a:lnTo>
                  <a:cubicBezTo>
                    <a:pt x="1680817" y="933299"/>
                    <a:pt x="1661563" y="952215"/>
                    <a:pt x="1637918" y="952215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9">
              <a:extLst>
                <a:ext uri="{FF2B5EF4-FFF2-40B4-BE49-F238E27FC236}">
                  <a16:creationId xmlns:a16="http://schemas.microsoft.com/office/drawing/2014/main" id="{753FF864-44F7-4E06-BC87-8D60CF9A2ABD}"/>
                </a:ext>
              </a:extLst>
            </p:cNvPr>
            <p:cNvSpPr/>
            <p:nvPr/>
          </p:nvSpPr>
          <p:spPr>
            <a:xfrm>
              <a:off x="1421937" y="3364816"/>
              <a:ext cx="314681" cy="494960"/>
            </a:xfrm>
            <a:custGeom>
              <a:avLst/>
              <a:gdLst>
                <a:gd name="connsiteX0" fmla="*/ 72460 w 274455"/>
                <a:gd name="connsiteY0" fmla="*/ 0 h 431688"/>
                <a:gd name="connsiteX1" fmla="*/ 193387 w 274455"/>
                <a:gd name="connsiteY1" fmla="*/ 286779 h 431688"/>
                <a:gd name="connsiteX2" fmla="*/ 215005 w 274455"/>
                <a:gd name="connsiteY2" fmla="*/ 321571 h 431688"/>
                <a:gd name="connsiteX3" fmla="*/ 274455 w 274455"/>
                <a:gd name="connsiteY3" fmla="*/ 431689 h 431688"/>
                <a:gd name="connsiteX4" fmla="*/ 174809 w 274455"/>
                <a:gd name="connsiteY4" fmla="*/ 340825 h 431688"/>
                <a:gd name="connsiteX5" fmla="*/ 131910 w 274455"/>
                <a:gd name="connsiteY5" fmla="*/ 302655 h 431688"/>
                <a:gd name="connsiteX6" fmla="*/ 83269 w 274455"/>
                <a:gd name="connsiteY6" fmla="*/ 326300 h 431688"/>
                <a:gd name="connsiteX7" fmla="*/ 16726 w 274455"/>
                <a:gd name="connsiteY7" fmla="*/ 425609 h 431688"/>
                <a:gd name="connsiteX8" fmla="*/ 1863 w 274455"/>
                <a:gd name="connsiteY8" fmla="*/ 266850 h 431688"/>
                <a:gd name="connsiteX9" fmla="*/ 4228 w 274455"/>
                <a:gd name="connsiteY9" fmla="*/ 101335 h 431688"/>
                <a:gd name="connsiteX10" fmla="*/ 850 w 274455"/>
                <a:gd name="connsiteY10" fmla="*/ 79042 h 431688"/>
                <a:gd name="connsiteX11" fmla="*/ 72460 w 274455"/>
                <a:gd name="connsiteY11" fmla="*/ 0 h 4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4455" h="431688">
                  <a:moveTo>
                    <a:pt x="72460" y="0"/>
                  </a:moveTo>
                  <a:cubicBezTo>
                    <a:pt x="56922" y="119238"/>
                    <a:pt x="125155" y="203009"/>
                    <a:pt x="193387" y="286779"/>
                  </a:cubicBezTo>
                  <a:cubicBezTo>
                    <a:pt x="202170" y="297588"/>
                    <a:pt x="217708" y="307046"/>
                    <a:pt x="215005" y="321571"/>
                  </a:cubicBezTo>
                  <a:cubicBezTo>
                    <a:pt x="205547" y="374941"/>
                    <a:pt x="241353" y="402302"/>
                    <a:pt x="274455" y="431689"/>
                  </a:cubicBezTo>
                  <a:cubicBezTo>
                    <a:pt x="231219" y="412773"/>
                    <a:pt x="180214" y="402977"/>
                    <a:pt x="174809" y="340825"/>
                  </a:cubicBezTo>
                  <a:cubicBezTo>
                    <a:pt x="172782" y="317518"/>
                    <a:pt x="153866" y="306371"/>
                    <a:pt x="131910" y="302655"/>
                  </a:cubicBezTo>
                  <a:cubicBezTo>
                    <a:pt x="110292" y="298940"/>
                    <a:pt x="94078" y="306709"/>
                    <a:pt x="83269" y="326300"/>
                  </a:cubicBezTo>
                  <a:cubicBezTo>
                    <a:pt x="64016" y="360079"/>
                    <a:pt x="44086" y="393181"/>
                    <a:pt x="16726" y="425609"/>
                  </a:cubicBezTo>
                  <a:cubicBezTo>
                    <a:pt x="11659" y="372577"/>
                    <a:pt x="3552" y="319882"/>
                    <a:pt x="1863" y="266850"/>
                  </a:cubicBezTo>
                  <a:cubicBezTo>
                    <a:pt x="-164" y="211791"/>
                    <a:pt x="-1852" y="156394"/>
                    <a:pt x="4228" y="101335"/>
                  </a:cubicBezTo>
                  <a:cubicBezTo>
                    <a:pt x="4903" y="94242"/>
                    <a:pt x="2201" y="86473"/>
                    <a:pt x="850" y="79042"/>
                  </a:cubicBezTo>
                  <a:cubicBezTo>
                    <a:pt x="27535" y="54383"/>
                    <a:pt x="36655" y="15200"/>
                    <a:pt x="7246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10">
              <a:extLst>
                <a:ext uri="{FF2B5EF4-FFF2-40B4-BE49-F238E27FC236}">
                  <a16:creationId xmlns:a16="http://schemas.microsoft.com/office/drawing/2014/main" id="{B92A49AB-2EDC-494D-98E4-02A9BD309329}"/>
                </a:ext>
              </a:extLst>
            </p:cNvPr>
            <p:cNvSpPr/>
            <p:nvPr/>
          </p:nvSpPr>
          <p:spPr>
            <a:xfrm>
              <a:off x="1812142" y="3364816"/>
              <a:ext cx="261640" cy="463977"/>
            </a:xfrm>
            <a:custGeom>
              <a:avLst/>
              <a:gdLst>
                <a:gd name="connsiteX0" fmla="*/ 0 w 228194"/>
                <a:gd name="connsiteY0" fmla="*/ 404666 h 404666"/>
                <a:gd name="connsiteX1" fmla="*/ 48303 w 228194"/>
                <a:gd name="connsiteY1" fmla="*/ 301642 h 404666"/>
                <a:gd name="connsiteX2" fmla="*/ 60464 w 228194"/>
                <a:gd name="connsiteY2" fmla="*/ 272592 h 404666"/>
                <a:gd name="connsiteX3" fmla="*/ 138492 w 228194"/>
                <a:gd name="connsiteY3" fmla="*/ 0 h 404666"/>
                <a:gd name="connsiteX4" fmla="*/ 202671 w 228194"/>
                <a:gd name="connsiteY4" fmla="*/ 66544 h 404666"/>
                <a:gd name="connsiteX5" fmla="*/ 218547 w 228194"/>
                <a:gd name="connsiteY5" fmla="*/ 389466 h 404666"/>
                <a:gd name="connsiteX6" fmla="*/ 168892 w 228194"/>
                <a:gd name="connsiteY6" fmla="*/ 305020 h 404666"/>
                <a:gd name="connsiteX7" fmla="*/ 120589 w 228194"/>
                <a:gd name="connsiteY7" fmla="*/ 275632 h 404666"/>
                <a:gd name="connsiteX8" fmla="*/ 82420 w 228194"/>
                <a:gd name="connsiteY8" fmla="*/ 316842 h 404666"/>
                <a:gd name="connsiteX9" fmla="*/ 0 w 228194"/>
                <a:gd name="connsiteY9" fmla="*/ 404666 h 40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194" h="404666">
                  <a:moveTo>
                    <a:pt x="0" y="404666"/>
                  </a:moveTo>
                  <a:cubicBezTo>
                    <a:pt x="28374" y="375954"/>
                    <a:pt x="56410" y="347580"/>
                    <a:pt x="48303" y="301642"/>
                  </a:cubicBezTo>
                  <a:cubicBezTo>
                    <a:pt x="46277" y="290833"/>
                    <a:pt x="53370" y="281037"/>
                    <a:pt x="60464" y="272592"/>
                  </a:cubicBezTo>
                  <a:cubicBezTo>
                    <a:pt x="128021" y="193551"/>
                    <a:pt x="160110" y="104375"/>
                    <a:pt x="138492" y="0"/>
                  </a:cubicBezTo>
                  <a:cubicBezTo>
                    <a:pt x="174635" y="7769"/>
                    <a:pt x="180377" y="45263"/>
                    <a:pt x="202671" y="66544"/>
                  </a:cubicBezTo>
                  <a:cubicBezTo>
                    <a:pt x="226654" y="171257"/>
                    <a:pt x="237463" y="276646"/>
                    <a:pt x="218547" y="389466"/>
                  </a:cubicBezTo>
                  <a:cubicBezTo>
                    <a:pt x="195915" y="360416"/>
                    <a:pt x="182066" y="332718"/>
                    <a:pt x="168892" y="305020"/>
                  </a:cubicBezTo>
                  <a:cubicBezTo>
                    <a:pt x="159097" y="284077"/>
                    <a:pt x="144910" y="272930"/>
                    <a:pt x="120589" y="275632"/>
                  </a:cubicBezTo>
                  <a:cubicBezTo>
                    <a:pt x="95593" y="278672"/>
                    <a:pt x="86473" y="294548"/>
                    <a:pt x="82420" y="316842"/>
                  </a:cubicBezTo>
                  <a:cubicBezTo>
                    <a:pt x="73975" y="363794"/>
                    <a:pt x="46952" y="393519"/>
                    <a:pt x="0" y="40466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11">
              <a:extLst>
                <a:ext uri="{FF2B5EF4-FFF2-40B4-BE49-F238E27FC236}">
                  <a16:creationId xmlns:a16="http://schemas.microsoft.com/office/drawing/2014/main" id="{87858C4F-7418-4DA0-B2BA-5CEF3B5B0338}"/>
                </a:ext>
              </a:extLst>
            </p:cNvPr>
            <p:cNvSpPr/>
            <p:nvPr/>
          </p:nvSpPr>
          <p:spPr>
            <a:xfrm>
              <a:off x="1506568" y="3309820"/>
              <a:ext cx="463245" cy="263572"/>
            </a:xfrm>
            <a:custGeom>
              <a:avLst/>
              <a:gdLst>
                <a:gd name="connsiteX0" fmla="*/ 402639 w 404028"/>
                <a:gd name="connsiteY0" fmla="*/ 36481 h 229879"/>
                <a:gd name="connsiteX1" fmla="*/ 330016 w 404028"/>
                <a:gd name="connsiteY1" fmla="*/ 155381 h 229879"/>
                <a:gd name="connsiteX2" fmla="*/ 264148 w 404028"/>
                <a:gd name="connsiteY2" fmla="*/ 212467 h 229879"/>
                <a:gd name="connsiteX3" fmla="*/ 139167 w 404028"/>
                <a:gd name="connsiteY3" fmla="*/ 209089 h 229879"/>
                <a:gd name="connsiteX4" fmla="*/ 21618 w 404028"/>
                <a:gd name="connsiteY4" fmla="*/ 73975 h 229879"/>
                <a:gd name="connsiteX5" fmla="*/ 0 w 404028"/>
                <a:gd name="connsiteY5" fmla="*/ 48641 h 229879"/>
                <a:gd name="connsiteX6" fmla="*/ 5404 w 404028"/>
                <a:gd name="connsiteY6" fmla="*/ 5067 h 229879"/>
                <a:gd name="connsiteX7" fmla="*/ 111131 w 404028"/>
                <a:gd name="connsiteY7" fmla="*/ 148625 h 229879"/>
                <a:gd name="connsiteX8" fmla="*/ 317180 w 404028"/>
                <a:gd name="connsiteY8" fmla="*/ 130047 h 229879"/>
                <a:gd name="connsiteX9" fmla="*/ 402977 w 404028"/>
                <a:gd name="connsiteY9" fmla="*/ 0 h 229879"/>
                <a:gd name="connsiteX10" fmla="*/ 402639 w 404028"/>
                <a:gd name="connsiteY10" fmla="*/ 36481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4028" h="229879">
                  <a:moveTo>
                    <a:pt x="402639" y="36481"/>
                  </a:moveTo>
                  <a:cubicBezTo>
                    <a:pt x="383723" y="79379"/>
                    <a:pt x="359403" y="118562"/>
                    <a:pt x="330016" y="155381"/>
                  </a:cubicBezTo>
                  <a:cubicBezTo>
                    <a:pt x="311438" y="178350"/>
                    <a:pt x="289819" y="197266"/>
                    <a:pt x="264148" y="212467"/>
                  </a:cubicBezTo>
                  <a:cubicBezTo>
                    <a:pt x="221249" y="238138"/>
                    <a:pt x="181390" y="234085"/>
                    <a:pt x="139167" y="209089"/>
                  </a:cubicBezTo>
                  <a:cubicBezTo>
                    <a:pt x="84784" y="176661"/>
                    <a:pt x="49316" y="129372"/>
                    <a:pt x="21618" y="73975"/>
                  </a:cubicBezTo>
                  <a:cubicBezTo>
                    <a:pt x="16551" y="64179"/>
                    <a:pt x="15538" y="49654"/>
                    <a:pt x="0" y="48641"/>
                  </a:cubicBezTo>
                  <a:cubicBezTo>
                    <a:pt x="1689" y="32090"/>
                    <a:pt x="4391" y="25334"/>
                    <a:pt x="5404" y="5067"/>
                  </a:cubicBezTo>
                  <a:cubicBezTo>
                    <a:pt x="37156" y="48303"/>
                    <a:pt x="74313" y="114509"/>
                    <a:pt x="111131" y="148625"/>
                  </a:cubicBezTo>
                  <a:cubicBezTo>
                    <a:pt x="170919" y="203684"/>
                    <a:pt x="259081" y="185782"/>
                    <a:pt x="317180" y="130047"/>
                  </a:cubicBezTo>
                  <a:cubicBezTo>
                    <a:pt x="353323" y="95255"/>
                    <a:pt x="380683" y="54721"/>
                    <a:pt x="402977" y="0"/>
                  </a:cubicBezTo>
                  <a:cubicBezTo>
                    <a:pt x="405004" y="14187"/>
                    <a:pt x="403653" y="26685"/>
                    <a:pt x="402639" y="3648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12">
              <a:extLst>
                <a:ext uri="{FF2B5EF4-FFF2-40B4-BE49-F238E27FC236}">
                  <a16:creationId xmlns:a16="http://schemas.microsoft.com/office/drawing/2014/main" id="{897A76DB-3212-476E-8AA9-D866AB2B3DC1}"/>
                </a:ext>
              </a:extLst>
            </p:cNvPr>
            <p:cNvSpPr/>
            <p:nvPr/>
          </p:nvSpPr>
          <p:spPr>
            <a:xfrm>
              <a:off x="2395793" y="3686656"/>
              <a:ext cx="217271" cy="477532"/>
            </a:xfrm>
            <a:custGeom>
              <a:avLst/>
              <a:gdLst>
                <a:gd name="connsiteX0" fmla="*/ 189497 w 189497"/>
                <a:gd name="connsiteY0" fmla="*/ 19254 h 416488"/>
                <a:gd name="connsiteX1" fmla="*/ 41885 w 189497"/>
                <a:gd name="connsiteY1" fmla="*/ 233747 h 416488"/>
                <a:gd name="connsiteX2" fmla="*/ 26685 w 189497"/>
                <a:gd name="connsiteY2" fmla="*/ 362105 h 416488"/>
                <a:gd name="connsiteX3" fmla="*/ 19929 w 189497"/>
                <a:gd name="connsiteY3" fmla="*/ 416489 h 416488"/>
                <a:gd name="connsiteX4" fmla="*/ 338 w 189497"/>
                <a:gd name="connsiteY4" fmla="*/ 416489 h 416488"/>
                <a:gd name="connsiteX5" fmla="*/ 0 w 189497"/>
                <a:gd name="connsiteY5" fmla="*/ 411084 h 416488"/>
                <a:gd name="connsiteX6" fmla="*/ 13849 w 189497"/>
                <a:gd name="connsiteY6" fmla="*/ 305357 h 416488"/>
                <a:gd name="connsiteX7" fmla="*/ 122616 w 189497"/>
                <a:gd name="connsiteY7" fmla="*/ 57761 h 416488"/>
                <a:gd name="connsiteX8" fmla="*/ 169905 w 189497"/>
                <a:gd name="connsiteY8" fmla="*/ 0 h 416488"/>
                <a:gd name="connsiteX9" fmla="*/ 189497 w 189497"/>
                <a:gd name="connsiteY9" fmla="*/ 19254 h 4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497" h="416488">
                  <a:moveTo>
                    <a:pt x="189497" y="19254"/>
                  </a:moveTo>
                  <a:cubicBezTo>
                    <a:pt x="126331" y="81068"/>
                    <a:pt x="72624" y="149976"/>
                    <a:pt x="41885" y="233747"/>
                  </a:cubicBezTo>
                  <a:cubicBezTo>
                    <a:pt x="27023" y="274619"/>
                    <a:pt x="30401" y="319207"/>
                    <a:pt x="26685" y="362105"/>
                  </a:cubicBezTo>
                  <a:cubicBezTo>
                    <a:pt x="24996" y="380346"/>
                    <a:pt x="27023" y="398924"/>
                    <a:pt x="19929" y="416489"/>
                  </a:cubicBezTo>
                  <a:cubicBezTo>
                    <a:pt x="13511" y="416489"/>
                    <a:pt x="7093" y="416489"/>
                    <a:pt x="338" y="416489"/>
                  </a:cubicBezTo>
                  <a:cubicBezTo>
                    <a:pt x="338" y="414800"/>
                    <a:pt x="0" y="413111"/>
                    <a:pt x="0" y="411084"/>
                  </a:cubicBezTo>
                  <a:cubicBezTo>
                    <a:pt x="9120" y="376292"/>
                    <a:pt x="12836" y="340825"/>
                    <a:pt x="13849" y="305357"/>
                  </a:cubicBezTo>
                  <a:cubicBezTo>
                    <a:pt x="16551" y="208075"/>
                    <a:pt x="63503" y="130385"/>
                    <a:pt x="122616" y="57761"/>
                  </a:cubicBezTo>
                  <a:cubicBezTo>
                    <a:pt x="138154" y="38507"/>
                    <a:pt x="154030" y="19254"/>
                    <a:pt x="169905" y="0"/>
                  </a:cubicBezTo>
                  <a:cubicBezTo>
                    <a:pt x="176323" y="6418"/>
                    <a:pt x="182741" y="12836"/>
                    <a:pt x="189497" y="1925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13">
              <a:extLst>
                <a:ext uri="{FF2B5EF4-FFF2-40B4-BE49-F238E27FC236}">
                  <a16:creationId xmlns:a16="http://schemas.microsoft.com/office/drawing/2014/main" id="{78773161-6526-4627-964B-0AE5C4023B26}"/>
                </a:ext>
              </a:extLst>
            </p:cNvPr>
            <p:cNvSpPr/>
            <p:nvPr/>
          </p:nvSpPr>
          <p:spPr>
            <a:xfrm>
              <a:off x="908199" y="3686656"/>
              <a:ext cx="194420" cy="477532"/>
            </a:xfrm>
            <a:custGeom>
              <a:avLst/>
              <a:gdLst>
                <a:gd name="connsiteX0" fmla="*/ 162474 w 169567"/>
                <a:gd name="connsiteY0" fmla="*/ 416489 h 416488"/>
                <a:gd name="connsiteX1" fmla="*/ 147612 w 169567"/>
                <a:gd name="connsiteY1" fmla="*/ 313464 h 416488"/>
                <a:gd name="connsiteX2" fmla="*/ 19254 w 169567"/>
                <a:gd name="connsiteY2" fmla="*/ 42223 h 416488"/>
                <a:gd name="connsiteX3" fmla="*/ 0 w 169567"/>
                <a:gd name="connsiteY3" fmla="*/ 20267 h 416488"/>
                <a:gd name="connsiteX4" fmla="*/ 18916 w 169567"/>
                <a:gd name="connsiteY4" fmla="*/ 0 h 416488"/>
                <a:gd name="connsiteX5" fmla="*/ 61139 w 169567"/>
                <a:gd name="connsiteY5" fmla="*/ 57423 h 416488"/>
                <a:gd name="connsiteX6" fmla="*/ 169568 w 169567"/>
                <a:gd name="connsiteY6" fmla="*/ 416489 h 416488"/>
                <a:gd name="connsiteX7" fmla="*/ 162474 w 169567"/>
                <a:gd name="connsiteY7" fmla="*/ 416489 h 4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567" h="416488">
                  <a:moveTo>
                    <a:pt x="162474" y="416489"/>
                  </a:moveTo>
                  <a:cubicBezTo>
                    <a:pt x="157408" y="382035"/>
                    <a:pt x="150990" y="347918"/>
                    <a:pt x="147612" y="313464"/>
                  </a:cubicBezTo>
                  <a:cubicBezTo>
                    <a:pt x="136803" y="207738"/>
                    <a:pt x="92215" y="118225"/>
                    <a:pt x="19254" y="42223"/>
                  </a:cubicBezTo>
                  <a:cubicBezTo>
                    <a:pt x="12498" y="35130"/>
                    <a:pt x="6418" y="27698"/>
                    <a:pt x="0" y="20267"/>
                  </a:cubicBezTo>
                  <a:cubicBezTo>
                    <a:pt x="6418" y="13511"/>
                    <a:pt x="12836" y="6756"/>
                    <a:pt x="18916" y="0"/>
                  </a:cubicBezTo>
                  <a:cubicBezTo>
                    <a:pt x="32765" y="19254"/>
                    <a:pt x="45601" y="39521"/>
                    <a:pt x="61139" y="57423"/>
                  </a:cubicBezTo>
                  <a:cubicBezTo>
                    <a:pt x="149976" y="161461"/>
                    <a:pt x="163150" y="287793"/>
                    <a:pt x="169568" y="416489"/>
                  </a:cubicBezTo>
                  <a:cubicBezTo>
                    <a:pt x="166866" y="416489"/>
                    <a:pt x="164501" y="416489"/>
                    <a:pt x="162474" y="41648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15">
              <a:extLst>
                <a:ext uri="{FF2B5EF4-FFF2-40B4-BE49-F238E27FC236}">
                  <a16:creationId xmlns:a16="http://schemas.microsoft.com/office/drawing/2014/main" id="{F55A266C-60C8-4C6B-B007-264F1C4065A9}"/>
                </a:ext>
              </a:extLst>
            </p:cNvPr>
            <p:cNvSpPr/>
            <p:nvPr/>
          </p:nvSpPr>
          <p:spPr>
            <a:xfrm>
              <a:off x="1752842" y="3873331"/>
              <a:ext cx="29864" cy="284660"/>
            </a:xfrm>
            <a:custGeom>
              <a:avLst/>
              <a:gdLst>
                <a:gd name="connsiteX0" fmla="*/ 38 w 26046"/>
                <a:gd name="connsiteY0" fmla="*/ 0 h 248271"/>
                <a:gd name="connsiteX1" fmla="*/ 6456 w 26046"/>
                <a:gd name="connsiteY1" fmla="*/ 2027 h 248271"/>
                <a:gd name="connsiteX2" fmla="*/ 18278 w 26046"/>
                <a:gd name="connsiteY2" fmla="*/ 102011 h 248271"/>
                <a:gd name="connsiteX3" fmla="*/ 26047 w 26046"/>
                <a:gd name="connsiteY3" fmla="*/ 248272 h 248271"/>
                <a:gd name="connsiteX4" fmla="*/ 1051 w 26046"/>
                <a:gd name="connsiteY4" fmla="*/ 207062 h 248271"/>
                <a:gd name="connsiteX5" fmla="*/ 38 w 26046"/>
                <a:gd name="connsiteY5" fmla="*/ 0 h 248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46" h="248271">
                  <a:moveTo>
                    <a:pt x="38" y="0"/>
                  </a:moveTo>
                  <a:cubicBezTo>
                    <a:pt x="2064" y="676"/>
                    <a:pt x="4429" y="1351"/>
                    <a:pt x="6456" y="2027"/>
                  </a:cubicBezTo>
                  <a:cubicBezTo>
                    <a:pt x="16589" y="34454"/>
                    <a:pt x="14900" y="68570"/>
                    <a:pt x="18278" y="102011"/>
                  </a:cubicBezTo>
                  <a:cubicBezTo>
                    <a:pt x="23007" y="150652"/>
                    <a:pt x="23682" y="199293"/>
                    <a:pt x="26047" y="248272"/>
                  </a:cubicBezTo>
                  <a:cubicBezTo>
                    <a:pt x="-1314" y="246245"/>
                    <a:pt x="1389" y="224289"/>
                    <a:pt x="1051" y="207062"/>
                  </a:cubicBezTo>
                  <a:cubicBezTo>
                    <a:pt x="-300" y="138154"/>
                    <a:pt x="38" y="69246"/>
                    <a:pt x="38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16">
              <a:extLst>
                <a:ext uri="{FF2B5EF4-FFF2-40B4-BE49-F238E27FC236}">
                  <a16:creationId xmlns:a16="http://schemas.microsoft.com/office/drawing/2014/main" id="{02C9F1F6-1467-415A-A1F4-4CB1DEF1647B}"/>
                </a:ext>
              </a:extLst>
            </p:cNvPr>
            <p:cNvSpPr/>
            <p:nvPr/>
          </p:nvSpPr>
          <p:spPr>
            <a:xfrm>
              <a:off x="1750601" y="2984969"/>
              <a:ext cx="214859" cy="115954"/>
            </a:xfrm>
            <a:custGeom>
              <a:avLst/>
              <a:gdLst>
                <a:gd name="connsiteX0" fmla="*/ 140484 w 187393"/>
                <a:gd name="connsiteY0" fmla="*/ 3301 h 101131"/>
                <a:gd name="connsiteX1" fmla="*/ 186761 w 187393"/>
                <a:gd name="connsiteY1" fmla="*/ 24919 h 101131"/>
                <a:gd name="connsiteX2" fmla="*/ 145213 w 187393"/>
                <a:gd name="connsiteY2" fmla="*/ 93152 h 101131"/>
                <a:gd name="connsiteX3" fmla="*/ 48269 w 187393"/>
                <a:gd name="connsiteY3" fmla="*/ 99907 h 101131"/>
                <a:gd name="connsiteX4" fmla="*/ 8411 w 187393"/>
                <a:gd name="connsiteY4" fmla="*/ 71533 h 101131"/>
                <a:gd name="connsiteX5" fmla="*/ 34758 w 187393"/>
                <a:gd name="connsiteY5" fmla="*/ 17826 h 101131"/>
                <a:gd name="connsiteX6" fmla="*/ 140484 w 187393"/>
                <a:gd name="connsiteY6" fmla="*/ 3301 h 10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93" h="101131">
                  <a:moveTo>
                    <a:pt x="140484" y="3301"/>
                  </a:moveTo>
                  <a:cubicBezTo>
                    <a:pt x="156698" y="1274"/>
                    <a:pt x="183721" y="-9873"/>
                    <a:pt x="186761" y="24919"/>
                  </a:cubicBezTo>
                  <a:cubicBezTo>
                    <a:pt x="190476" y="65791"/>
                    <a:pt x="177979" y="87072"/>
                    <a:pt x="145213" y="93152"/>
                  </a:cubicBezTo>
                  <a:cubicBezTo>
                    <a:pt x="113124" y="99232"/>
                    <a:pt x="81034" y="103285"/>
                    <a:pt x="48269" y="99907"/>
                  </a:cubicBezTo>
                  <a:cubicBezTo>
                    <a:pt x="28678" y="97881"/>
                    <a:pt x="16855" y="88423"/>
                    <a:pt x="8411" y="71533"/>
                  </a:cubicBezTo>
                  <a:cubicBezTo>
                    <a:pt x="-7803" y="38430"/>
                    <a:pt x="-1385" y="23568"/>
                    <a:pt x="34758" y="17826"/>
                  </a:cubicBezTo>
                  <a:cubicBezTo>
                    <a:pt x="70225" y="11746"/>
                    <a:pt x="105692" y="8030"/>
                    <a:pt x="140484" y="3301"/>
                  </a:cubicBezTo>
                  <a:close/>
                </a:path>
              </a:pathLst>
            </a:custGeom>
            <a:solidFill>
              <a:srgbClr val="FDFDFD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17">
              <a:extLst>
                <a:ext uri="{FF2B5EF4-FFF2-40B4-BE49-F238E27FC236}">
                  <a16:creationId xmlns:a16="http://schemas.microsoft.com/office/drawing/2014/main" id="{87672D63-8401-41CD-8C4E-F66E1EC860B7}"/>
                </a:ext>
              </a:extLst>
            </p:cNvPr>
            <p:cNvSpPr/>
            <p:nvPr/>
          </p:nvSpPr>
          <p:spPr>
            <a:xfrm>
              <a:off x="1465443" y="3006082"/>
              <a:ext cx="203906" cy="103788"/>
            </a:xfrm>
            <a:custGeom>
              <a:avLst/>
              <a:gdLst>
                <a:gd name="connsiteX0" fmla="*/ 145648 w 177840"/>
                <a:gd name="connsiteY0" fmla="*/ 3465 h 90521"/>
                <a:gd name="connsiteX1" fmla="*/ 177399 w 177840"/>
                <a:gd name="connsiteY1" fmla="*/ 34879 h 90521"/>
                <a:gd name="connsiteX2" fmla="*/ 145310 w 177840"/>
                <a:gd name="connsiteY2" fmla="*/ 84534 h 90521"/>
                <a:gd name="connsiteX3" fmla="*/ 64579 w 177840"/>
                <a:gd name="connsiteY3" fmla="*/ 89600 h 90521"/>
                <a:gd name="connsiteX4" fmla="*/ 400 w 177840"/>
                <a:gd name="connsiteY4" fmla="*/ 25421 h 90521"/>
                <a:gd name="connsiteX5" fmla="*/ 22694 w 177840"/>
                <a:gd name="connsiteY5" fmla="*/ 87 h 90521"/>
                <a:gd name="connsiteX6" fmla="*/ 145648 w 177840"/>
                <a:gd name="connsiteY6" fmla="*/ 3465 h 9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840" h="90521">
                  <a:moveTo>
                    <a:pt x="145648" y="3465"/>
                  </a:moveTo>
                  <a:cubicBezTo>
                    <a:pt x="164226" y="5492"/>
                    <a:pt x="180777" y="11234"/>
                    <a:pt x="177399" y="34879"/>
                  </a:cubicBezTo>
                  <a:cubicBezTo>
                    <a:pt x="174359" y="56160"/>
                    <a:pt x="173684" y="80142"/>
                    <a:pt x="145310" y="84534"/>
                  </a:cubicBezTo>
                  <a:cubicBezTo>
                    <a:pt x="118625" y="88587"/>
                    <a:pt x="91602" y="92303"/>
                    <a:pt x="64579" y="89600"/>
                  </a:cubicBezTo>
                  <a:cubicBezTo>
                    <a:pt x="26410" y="85547"/>
                    <a:pt x="4791" y="63253"/>
                    <a:pt x="400" y="25421"/>
                  </a:cubicBezTo>
                  <a:cubicBezTo>
                    <a:pt x="-1626" y="6843"/>
                    <a:pt x="3778" y="-926"/>
                    <a:pt x="22694" y="87"/>
                  </a:cubicBezTo>
                  <a:cubicBezTo>
                    <a:pt x="39583" y="763"/>
                    <a:pt x="121665" y="1101"/>
                    <a:pt x="145648" y="3465"/>
                  </a:cubicBezTo>
                  <a:close/>
                </a:path>
              </a:pathLst>
            </a:custGeom>
            <a:solidFill>
              <a:srgbClr val="FDFDFD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18">
              <a:extLst>
                <a:ext uri="{FF2B5EF4-FFF2-40B4-BE49-F238E27FC236}">
                  <a16:creationId xmlns:a16="http://schemas.microsoft.com/office/drawing/2014/main" id="{35FD75BE-493D-4829-A33D-C2657EC9D496}"/>
                </a:ext>
              </a:extLst>
            </p:cNvPr>
            <p:cNvSpPr/>
            <p:nvPr/>
          </p:nvSpPr>
          <p:spPr>
            <a:xfrm>
              <a:off x="1594060" y="4625912"/>
              <a:ext cx="286029" cy="281153"/>
            </a:xfrm>
            <a:custGeom>
              <a:avLst/>
              <a:gdLst>
                <a:gd name="connsiteX0" fmla="*/ 247965 w 249465"/>
                <a:gd name="connsiteY0" fmla="*/ 65469 h 245213"/>
                <a:gd name="connsiteX1" fmla="*/ 231076 w 249465"/>
                <a:gd name="connsiteY1" fmla="*/ 163765 h 245213"/>
                <a:gd name="connsiteX2" fmla="*/ 127038 w 249465"/>
                <a:gd name="connsiteY2" fmla="*/ 245171 h 245213"/>
                <a:gd name="connsiteX3" fmla="*/ 24351 w 249465"/>
                <a:gd name="connsiteY3" fmla="*/ 175587 h 245213"/>
                <a:gd name="connsiteX4" fmla="*/ 31 w 249465"/>
                <a:gd name="connsiteY4" fmla="*/ 52633 h 245213"/>
                <a:gd name="connsiteX5" fmla="*/ 23000 w 249465"/>
                <a:gd name="connsiteY5" fmla="*/ 33380 h 245213"/>
                <a:gd name="connsiteX6" fmla="*/ 113864 w 249465"/>
                <a:gd name="connsiteY6" fmla="*/ 4330 h 245213"/>
                <a:gd name="connsiteX7" fmla="*/ 136158 w 249465"/>
                <a:gd name="connsiteY7" fmla="*/ 6695 h 245213"/>
                <a:gd name="connsiteX8" fmla="*/ 214862 w 249465"/>
                <a:gd name="connsiteY8" fmla="*/ 32366 h 245213"/>
                <a:gd name="connsiteX9" fmla="*/ 247965 w 249465"/>
                <a:gd name="connsiteY9" fmla="*/ 65469 h 24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9465" h="245213">
                  <a:moveTo>
                    <a:pt x="247965" y="65469"/>
                  </a:moveTo>
                  <a:cubicBezTo>
                    <a:pt x="244249" y="102288"/>
                    <a:pt x="242898" y="134040"/>
                    <a:pt x="231076" y="163765"/>
                  </a:cubicBezTo>
                  <a:cubicBezTo>
                    <a:pt x="211822" y="211055"/>
                    <a:pt x="176355" y="243820"/>
                    <a:pt x="127038" y="245171"/>
                  </a:cubicBezTo>
                  <a:cubicBezTo>
                    <a:pt x="81775" y="246522"/>
                    <a:pt x="46645" y="215784"/>
                    <a:pt x="24351" y="175587"/>
                  </a:cubicBezTo>
                  <a:cubicBezTo>
                    <a:pt x="3071" y="137418"/>
                    <a:pt x="1382" y="94857"/>
                    <a:pt x="31" y="52633"/>
                  </a:cubicBezTo>
                  <a:cubicBezTo>
                    <a:pt x="-645" y="35407"/>
                    <a:pt x="9827" y="33718"/>
                    <a:pt x="23000" y="33380"/>
                  </a:cubicBezTo>
                  <a:cubicBezTo>
                    <a:pt x="56103" y="32704"/>
                    <a:pt x="87855" y="27638"/>
                    <a:pt x="113864" y="4330"/>
                  </a:cubicBezTo>
                  <a:cubicBezTo>
                    <a:pt x="122985" y="-3776"/>
                    <a:pt x="129065" y="952"/>
                    <a:pt x="136158" y="6695"/>
                  </a:cubicBezTo>
                  <a:cubicBezTo>
                    <a:pt x="159128" y="25273"/>
                    <a:pt x="186150" y="33380"/>
                    <a:pt x="214862" y="32366"/>
                  </a:cubicBezTo>
                  <a:cubicBezTo>
                    <a:pt x="244587" y="31015"/>
                    <a:pt x="253370" y="43851"/>
                    <a:pt x="247965" y="65469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19">
              <a:extLst>
                <a:ext uri="{FF2B5EF4-FFF2-40B4-BE49-F238E27FC236}">
                  <a16:creationId xmlns:a16="http://schemas.microsoft.com/office/drawing/2014/main" id="{368ADAC6-3790-4C0A-ACF6-7DDFD1C0C264}"/>
                </a:ext>
              </a:extLst>
            </p:cNvPr>
            <p:cNvSpPr/>
            <p:nvPr/>
          </p:nvSpPr>
          <p:spPr>
            <a:xfrm>
              <a:off x="1776123" y="2913453"/>
              <a:ext cx="188224" cy="58760"/>
            </a:xfrm>
            <a:custGeom>
              <a:avLst/>
              <a:gdLst>
                <a:gd name="connsiteX0" fmla="*/ 0 w 164163"/>
                <a:gd name="connsiteY0" fmla="*/ 50812 h 51249"/>
                <a:gd name="connsiteX1" fmla="*/ 164164 w 164163"/>
                <a:gd name="connsiteY1" fmla="*/ 8589 h 51249"/>
                <a:gd name="connsiteX2" fmla="*/ 0 w 164163"/>
                <a:gd name="connsiteY2" fmla="*/ 50812 h 5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63" h="51249">
                  <a:moveTo>
                    <a:pt x="0" y="50812"/>
                  </a:moveTo>
                  <a:cubicBezTo>
                    <a:pt x="51006" y="23451"/>
                    <a:pt x="98295" y="-18096"/>
                    <a:pt x="164164" y="8589"/>
                  </a:cubicBezTo>
                  <a:cubicBezTo>
                    <a:pt x="104376" y="3860"/>
                    <a:pt x="60126" y="56554"/>
                    <a:pt x="0" y="50812"/>
                  </a:cubicBezTo>
                  <a:close/>
                </a:path>
              </a:pathLst>
            </a:custGeom>
            <a:solidFill>
              <a:srgbClr val="3F3F3F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0">
              <a:extLst>
                <a:ext uri="{FF2B5EF4-FFF2-40B4-BE49-F238E27FC236}">
                  <a16:creationId xmlns:a16="http://schemas.microsoft.com/office/drawing/2014/main" id="{035E4DAC-2983-491B-B967-407082523EB2}"/>
                </a:ext>
              </a:extLst>
            </p:cNvPr>
            <p:cNvSpPr/>
            <p:nvPr/>
          </p:nvSpPr>
          <p:spPr>
            <a:xfrm>
              <a:off x="1441502" y="2927659"/>
              <a:ext cx="192484" cy="48572"/>
            </a:xfrm>
            <a:custGeom>
              <a:avLst/>
              <a:gdLst>
                <a:gd name="connsiteX0" fmla="*/ 0 w 167878"/>
                <a:gd name="connsiteY0" fmla="*/ 15115 h 42363"/>
                <a:gd name="connsiteX1" fmla="*/ 167879 w 167878"/>
                <a:gd name="connsiteY1" fmla="*/ 40449 h 42363"/>
                <a:gd name="connsiteX2" fmla="*/ 0 w 167878"/>
                <a:gd name="connsiteY2" fmla="*/ 15115 h 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78" h="42363">
                  <a:moveTo>
                    <a:pt x="0" y="15115"/>
                  </a:moveTo>
                  <a:cubicBezTo>
                    <a:pt x="36143" y="-12584"/>
                    <a:pt x="102349" y="-1099"/>
                    <a:pt x="167879" y="40449"/>
                  </a:cubicBezTo>
                  <a:cubicBezTo>
                    <a:pt x="106402" y="52947"/>
                    <a:pt x="58774" y="-423"/>
                    <a:pt x="0" y="15115"/>
                  </a:cubicBezTo>
                  <a:close/>
                </a:path>
              </a:pathLst>
            </a:custGeom>
            <a:solidFill>
              <a:srgbClr val="3E3E3E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1">
              <a:extLst>
                <a:ext uri="{FF2B5EF4-FFF2-40B4-BE49-F238E27FC236}">
                  <a16:creationId xmlns:a16="http://schemas.microsoft.com/office/drawing/2014/main" id="{FC7AC792-084F-4C5C-9BEA-AA50345856D5}"/>
                </a:ext>
              </a:extLst>
            </p:cNvPr>
            <p:cNvSpPr/>
            <p:nvPr/>
          </p:nvSpPr>
          <p:spPr>
            <a:xfrm>
              <a:off x="750958" y="5299344"/>
              <a:ext cx="1924847" cy="75135"/>
            </a:xfrm>
            <a:custGeom>
              <a:avLst/>
              <a:gdLst>
                <a:gd name="connsiteX0" fmla="*/ 1631838 w 1678790"/>
                <a:gd name="connsiteY0" fmla="*/ 65530 h 65530"/>
                <a:gd name="connsiteX1" fmla="*/ 46952 w 1678790"/>
                <a:gd name="connsiteY1" fmla="*/ 65530 h 65530"/>
                <a:gd name="connsiteX2" fmla="*/ 0 w 1678790"/>
                <a:gd name="connsiteY2" fmla="*/ 18578 h 65530"/>
                <a:gd name="connsiteX3" fmla="*/ 0 w 1678790"/>
                <a:gd name="connsiteY3" fmla="*/ 13511 h 65530"/>
                <a:gd name="connsiteX4" fmla="*/ 13511 w 1678790"/>
                <a:gd name="connsiteY4" fmla="*/ 0 h 65530"/>
                <a:gd name="connsiteX5" fmla="*/ 1665279 w 1678790"/>
                <a:gd name="connsiteY5" fmla="*/ 0 h 65530"/>
                <a:gd name="connsiteX6" fmla="*/ 1678790 w 1678790"/>
                <a:gd name="connsiteY6" fmla="*/ 13511 h 65530"/>
                <a:gd name="connsiteX7" fmla="*/ 1678790 w 1678790"/>
                <a:gd name="connsiteY7" fmla="*/ 18578 h 65530"/>
                <a:gd name="connsiteX8" fmla="*/ 1631838 w 1678790"/>
                <a:gd name="connsiteY8" fmla="*/ 65530 h 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8790" h="65530">
                  <a:moveTo>
                    <a:pt x="1631838" y="65530"/>
                  </a:moveTo>
                  <a:lnTo>
                    <a:pt x="46952" y="65530"/>
                  </a:lnTo>
                  <a:cubicBezTo>
                    <a:pt x="20943" y="65530"/>
                    <a:pt x="0" y="44587"/>
                    <a:pt x="0" y="18578"/>
                  </a:cubicBezTo>
                  <a:lnTo>
                    <a:pt x="0" y="13511"/>
                  </a:lnTo>
                  <a:cubicBezTo>
                    <a:pt x="0" y="6080"/>
                    <a:pt x="6080" y="0"/>
                    <a:pt x="13511" y="0"/>
                  </a:cubicBezTo>
                  <a:lnTo>
                    <a:pt x="1665279" y="0"/>
                  </a:lnTo>
                  <a:cubicBezTo>
                    <a:pt x="1672710" y="0"/>
                    <a:pt x="1678790" y="6080"/>
                    <a:pt x="1678790" y="13511"/>
                  </a:cubicBezTo>
                  <a:lnTo>
                    <a:pt x="1678790" y="18578"/>
                  </a:lnTo>
                  <a:cubicBezTo>
                    <a:pt x="1678790" y="44587"/>
                    <a:pt x="1657848" y="65530"/>
                    <a:pt x="1631838" y="65530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49" name="Freeform: Shape 83">
            <a:extLst>
              <a:ext uri="{FF2B5EF4-FFF2-40B4-BE49-F238E27FC236}">
                <a16:creationId xmlns:a16="http://schemas.microsoft.com/office/drawing/2014/main" id="{70AE430B-27E0-4150-833A-285AD7C96A5D}"/>
              </a:ext>
            </a:extLst>
          </p:cNvPr>
          <p:cNvSpPr/>
          <p:nvPr/>
        </p:nvSpPr>
        <p:spPr>
          <a:xfrm>
            <a:off x="2596719" y="3617019"/>
            <a:ext cx="649027" cy="352070"/>
          </a:xfrm>
          <a:custGeom>
            <a:avLst/>
            <a:gdLst>
              <a:gd name="connsiteX0" fmla="*/ 0 w 734449"/>
              <a:gd name="connsiteY0" fmla="*/ 337449 h 413871"/>
              <a:gd name="connsiteX1" fmla="*/ 734449 w 734449"/>
              <a:gd name="connsiteY1" fmla="*/ 337449 h 413871"/>
              <a:gd name="connsiteX2" fmla="*/ 367225 w 734449"/>
              <a:gd name="connsiteY2" fmla="*/ 413871 h 413871"/>
              <a:gd name="connsiteX3" fmla="*/ 0 w 734449"/>
              <a:gd name="connsiteY3" fmla="*/ 337449 h 413871"/>
              <a:gd name="connsiteX4" fmla="*/ 536941 w 734449"/>
              <a:gd name="connsiteY4" fmla="*/ 89325 h 413871"/>
              <a:gd name="connsiteX5" fmla="*/ 528009 w 734449"/>
              <a:gd name="connsiteY5" fmla="*/ 97265 h 413871"/>
              <a:gd name="connsiteX6" fmla="*/ 520069 w 734449"/>
              <a:gd name="connsiteY6" fmla="*/ 189567 h 413871"/>
              <a:gd name="connsiteX7" fmla="*/ 527016 w 734449"/>
              <a:gd name="connsiteY7" fmla="*/ 200485 h 413871"/>
              <a:gd name="connsiteX8" fmla="*/ 596491 w 734449"/>
              <a:gd name="connsiteY8" fmla="*/ 160785 h 413871"/>
              <a:gd name="connsiteX9" fmla="*/ 590536 w 734449"/>
              <a:gd name="connsiteY9" fmla="*/ 110167 h 413871"/>
              <a:gd name="connsiteX10" fmla="*/ 536941 w 734449"/>
              <a:gd name="connsiteY10" fmla="*/ 89325 h 413871"/>
              <a:gd name="connsiteX11" fmla="*/ 208425 w 734449"/>
              <a:gd name="connsiteY11" fmla="*/ 0 h 413871"/>
              <a:gd name="connsiteX12" fmla="*/ 523046 w 734449"/>
              <a:gd name="connsiteY12" fmla="*/ 0 h 413871"/>
              <a:gd name="connsiteX13" fmla="*/ 528009 w 734449"/>
              <a:gd name="connsiteY13" fmla="*/ 50617 h 413871"/>
              <a:gd name="connsiteX14" fmla="*/ 535949 w 734449"/>
              <a:gd name="connsiteY14" fmla="*/ 53595 h 413871"/>
              <a:gd name="connsiteX15" fmla="*/ 607409 w 734449"/>
              <a:gd name="connsiteY15" fmla="*/ 81385 h 413871"/>
              <a:gd name="connsiteX16" fmla="*/ 617334 w 734449"/>
              <a:gd name="connsiteY16" fmla="*/ 185598 h 413871"/>
              <a:gd name="connsiteX17" fmla="*/ 523046 w 734449"/>
              <a:gd name="connsiteY17" fmla="*/ 233238 h 413871"/>
              <a:gd name="connsiteX18" fmla="*/ 503196 w 734449"/>
              <a:gd name="connsiteY18" fmla="*/ 252094 h 413871"/>
              <a:gd name="connsiteX19" fmla="*/ 462504 w 734449"/>
              <a:gd name="connsiteY19" fmla="*/ 319584 h 413871"/>
              <a:gd name="connsiteX20" fmla="*/ 446624 w 734449"/>
              <a:gd name="connsiteY20" fmla="*/ 329509 h 413871"/>
              <a:gd name="connsiteX21" fmla="*/ 268967 w 734449"/>
              <a:gd name="connsiteY21" fmla="*/ 328517 h 413871"/>
              <a:gd name="connsiteX22" fmla="*/ 262020 w 734449"/>
              <a:gd name="connsiteY22" fmla="*/ 319584 h 413871"/>
              <a:gd name="connsiteX23" fmla="*/ 200485 w 734449"/>
              <a:gd name="connsiteY23" fmla="*/ 139942 h 413871"/>
              <a:gd name="connsiteX24" fmla="*/ 199492 w 734449"/>
              <a:gd name="connsiteY24" fmla="*/ 22828 h 413871"/>
              <a:gd name="connsiteX25" fmla="*/ 208425 w 734449"/>
              <a:gd name="connsiteY25" fmla="*/ 0 h 413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34449" h="413871">
                <a:moveTo>
                  <a:pt x="0" y="337449"/>
                </a:moveTo>
                <a:lnTo>
                  <a:pt x="734449" y="337449"/>
                </a:lnTo>
                <a:cubicBezTo>
                  <a:pt x="622297" y="387074"/>
                  <a:pt x="498234" y="413871"/>
                  <a:pt x="367225" y="413871"/>
                </a:cubicBezTo>
                <a:cubicBezTo>
                  <a:pt x="236215" y="413871"/>
                  <a:pt x="112153" y="386081"/>
                  <a:pt x="0" y="337449"/>
                </a:cubicBezTo>
                <a:close/>
                <a:moveTo>
                  <a:pt x="536941" y="89325"/>
                </a:moveTo>
                <a:cubicBezTo>
                  <a:pt x="529994" y="88333"/>
                  <a:pt x="528009" y="90317"/>
                  <a:pt x="528009" y="97265"/>
                </a:cubicBezTo>
                <a:cubicBezTo>
                  <a:pt x="528009" y="128033"/>
                  <a:pt x="524039" y="158800"/>
                  <a:pt x="520069" y="189567"/>
                </a:cubicBezTo>
                <a:cubicBezTo>
                  <a:pt x="520069" y="194530"/>
                  <a:pt x="515107" y="202470"/>
                  <a:pt x="527016" y="200485"/>
                </a:cubicBezTo>
                <a:cubicBezTo>
                  <a:pt x="554807" y="195523"/>
                  <a:pt x="580611" y="185598"/>
                  <a:pt x="596491" y="160785"/>
                </a:cubicBezTo>
                <a:cubicBezTo>
                  <a:pt x="607409" y="143913"/>
                  <a:pt x="605424" y="123070"/>
                  <a:pt x="590536" y="110167"/>
                </a:cubicBezTo>
                <a:cubicBezTo>
                  <a:pt x="574657" y="96273"/>
                  <a:pt x="556791" y="91310"/>
                  <a:pt x="536941" y="89325"/>
                </a:cubicBezTo>
                <a:close/>
                <a:moveTo>
                  <a:pt x="208425" y="0"/>
                </a:moveTo>
                <a:cubicBezTo>
                  <a:pt x="309659" y="0"/>
                  <a:pt x="421811" y="0"/>
                  <a:pt x="523046" y="0"/>
                </a:cubicBezTo>
                <a:cubicBezTo>
                  <a:pt x="529994" y="5955"/>
                  <a:pt x="523046" y="44663"/>
                  <a:pt x="528009" y="50617"/>
                </a:cubicBezTo>
                <a:cubicBezTo>
                  <a:pt x="529001" y="55580"/>
                  <a:pt x="532971" y="53595"/>
                  <a:pt x="535949" y="53595"/>
                </a:cubicBezTo>
                <a:cubicBezTo>
                  <a:pt x="566716" y="53595"/>
                  <a:pt x="591529" y="69475"/>
                  <a:pt x="607409" y="81385"/>
                </a:cubicBezTo>
                <a:cubicBezTo>
                  <a:pt x="641154" y="108183"/>
                  <a:pt x="647109" y="154830"/>
                  <a:pt x="617334" y="185598"/>
                </a:cubicBezTo>
                <a:cubicBezTo>
                  <a:pt x="592521" y="214380"/>
                  <a:pt x="560761" y="230260"/>
                  <a:pt x="523046" y="233238"/>
                </a:cubicBezTo>
                <a:cubicBezTo>
                  <a:pt x="513121" y="234230"/>
                  <a:pt x="508159" y="242170"/>
                  <a:pt x="503196" y="252094"/>
                </a:cubicBezTo>
                <a:cubicBezTo>
                  <a:pt x="490294" y="275914"/>
                  <a:pt x="485332" y="280876"/>
                  <a:pt x="462504" y="319584"/>
                </a:cubicBezTo>
                <a:cubicBezTo>
                  <a:pt x="460519" y="327524"/>
                  <a:pt x="453571" y="329509"/>
                  <a:pt x="446624" y="329509"/>
                </a:cubicBezTo>
                <a:cubicBezTo>
                  <a:pt x="387074" y="329509"/>
                  <a:pt x="328516" y="332487"/>
                  <a:pt x="268967" y="328517"/>
                </a:cubicBezTo>
                <a:cubicBezTo>
                  <a:pt x="264997" y="326532"/>
                  <a:pt x="263012" y="323554"/>
                  <a:pt x="262020" y="319584"/>
                </a:cubicBezTo>
                <a:cubicBezTo>
                  <a:pt x="231252" y="246139"/>
                  <a:pt x="207432" y="220335"/>
                  <a:pt x="200485" y="139942"/>
                </a:cubicBezTo>
                <a:cubicBezTo>
                  <a:pt x="198500" y="108183"/>
                  <a:pt x="197506" y="38708"/>
                  <a:pt x="199492" y="22828"/>
                </a:cubicBezTo>
                <a:cubicBezTo>
                  <a:pt x="198500" y="19850"/>
                  <a:pt x="198500" y="0"/>
                  <a:pt x="208425" y="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0288E66-8C88-497F-B4A8-AE4C3DE0B569}"/>
              </a:ext>
            </a:extLst>
          </p:cNvPr>
          <p:cNvGrpSpPr/>
          <p:nvPr/>
        </p:nvGrpSpPr>
        <p:grpSpPr>
          <a:xfrm flipH="1">
            <a:off x="236664" y="2701731"/>
            <a:ext cx="1228599" cy="1408286"/>
            <a:chOff x="-269682" y="2392932"/>
            <a:chExt cx="3796368" cy="4520497"/>
          </a:xfrm>
          <a:solidFill>
            <a:srgbClr val="92D050"/>
          </a:solidFill>
        </p:grpSpPr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CDB9EABD-23CC-4300-B10E-F49EABE46FC7}"/>
                </a:ext>
              </a:extLst>
            </p:cNvPr>
            <p:cNvGrpSpPr/>
            <p:nvPr/>
          </p:nvGrpSpPr>
          <p:grpSpPr>
            <a:xfrm>
              <a:off x="-269682" y="3351579"/>
              <a:ext cx="1684167" cy="2225289"/>
              <a:chOff x="4414182" y="2417791"/>
              <a:chExt cx="1684167" cy="2225289"/>
            </a:xfrm>
            <a:grpFill/>
          </p:grpSpPr>
          <p:sp>
            <p:nvSpPr>
              <p:cNvPr id="265" name="Freeform: Shape 77">
                <a:extLst>
                  <a:ext uri="{FF2B5EF4-FFF2-40B4-BE49-F238E27FC236}">
                    <a16:creationId xmlns:a16="http://schemas.microsoft.com/office/drawing/2014/main" id="{5082A34F-CC75-4474-9541-A3B835AD6D73}"/>
                  </a:ext>
                </a:extLst>
              </p:cNvPr>
              <p:cNvSpPr/>
              <p:nvPr/>
            </p:nvSpPr>
            <p:spPr>
              <a:xfrm>
                <a:off x="4414182" y="2417791"/>
                <a:ext cx="1684167" cy="2225289"/>
              </a:xfrm>
              <a:custGeom>
                <a:avLst/>
                <a:gdLst>
                  <a:gd name="connsiteX0" fmla="*/ 0 w 1268858"/>
                  <a:gd name="connsiteY0" fmla="*/ 1006972 h 1676542"/>
                  <a:gd name="connsiteX1" fmla="*/ 10536 w 1268858"/>
                  <a:gd name="connsiteY1" fmla="*/ 997353 h 1676542"/>
                  <a:gd name="connsiteX2" fmla="*/ 1076469 w 1268858"/>
                  <a:gd name="connsiteY2" fmla="*/ 1216311 h 1676542"/>
                  <a:gd name="connsiteX3" fmla="*/ 1099372 w 1268858"/>
                  <a:gd name="connsiteY3" fmla="*/ 1230053 h 1676542"/>
                  <a:gd name="connsiteX4" fmla="*/ 1169457 w 1268858"/>
                  <a:gd name="connsiteY4" fmla="*/ 1252957 h 1676542"/>
                  <a:gd name="connsiteX5" fmla="*/ 1116779 w 1268858"/>
                  <a:gd name="connsiteY5" fmla="*/ 1124697 h 1676542"/>
                  <a:gd name="connsiteX6" fmla="*/ 953706 w 1268858"/>
                  <a:gd name="connsiteY6" fmla="*/ 945591 h 1676542"/>
                  <a:gd name="connsiteX7" fmla="*/ 944544 w 1268858"/>
                  <a:gd name="connsiteY7" fmla="*/ 913984 h 1676542"/>
                  <a:gd name="connsiteX8" fmla="*/ 940880 w 1268858"/>
                  <a:gd name="connsiteY8" fmla="*/ 901158 h 1676542"/>
                  <a:gd name="connsiteX9" fmla="*/ 875833 w 1268858"/>
                  <a:gd name="connsiteY9" fmla="*/ 859473 h 1676542"/>
                  <a:gd name="connsiteX10" fmla="*/ 820865 w 1268858"/>
                  <a:gd name="connsiteY10" fmla="*/ 848937 h 1676542"/>
                  <a:gd name="connsiteX11" fmla="*/ 182771 w 1268858"/>
                  <a:gd name="connsiteY11" fmla="*/ 195727 h 1676542"/>
                  <a:gd name="connsiteX12" fmla="*/ 171777 w 1268858"/>
                  <a:gd name="connsiteY12" fmla="*/ 11582 h 1676542"/>
                  <a:gd name="connsiteX13" fmla="*/ 180938 w 1268858"/>
                  <a:gd name="connsiteY13" fmla="*/ 1505 h 1676542"/>
                  <a:gd name="connsiteX14" fmla="*/ 229952 w 1268858"/>
                  <a:gd name="connsiteY14" fmla="*/ 62886 h 1676542"/>
                  <a:gd name="connsiteX15" fmla="*/ 425549 w 1268858"/>
                  <a:gd name="connsiteY15" fmla="*/ 299251 h 1676542"/>
                  <a:gd name="connsiteX16" fmla="*/ 636720 w 1268858"/>
                  <a:gd name="connsiteY16" fmla="*/ 553481 h 1676542"/>
                  <a:gd name="connsiteX17" fmla="*/ 842852 w 1268858"/>
                  <a:gd name="connsiteY17" fmla="*/ 802214 h 1676542"/>
                  <a:gd name="connsiteX18" fmla="*/ 877666 w 1268858"/>
                  <a:gd name="connsiteY18" fmla="*/ 842983 h 1676542"/>
                  <a:gd name="connsiteX19" fmla="*/ 886369 w 1268858"/>
                  <a:gd name="connsiteY19" fmla="*/ 815498 h 1676542"/>
                  <a:gd name="connsiteX20" fmla="*/ 917976 w 1268858"/>
                  <a:gd name="connsiteY20" fmla="*/ 871383 h 1676542"/>
                  <a:gd name="connsiteX21" fmla="*/ 1003177 w 1268858"/>
                  <a:gd name="connsiteY21" fmla="*/ 916732 h 1676542"/>
                  <a:gd name="connsiteX22" fmla="*/ 987145 w 1268858"/>
                  <a:gd name="connsiteY22" fmla="*/ 850312 h 1676542"/>
                  <a:gd name="connsiteX23" fmla="*/ 986687 w 1268858"/>
                  <a:gd name="connsiteY23" fmla="*/ 828324 h 1676542"/>
                  <a:gd name="connsiteX24" fmla="*/ 974777 w 1268858"/>
                  <a:gd name="connsiteY24" fmla="*/ 782059 h 1676542"/>
                  <a:gd name="connsiteX25" fmla="*/ 1097998 w 1268858"/>
                  <a:gd name="connsiteY25" fmla="*/ 157707 h 1676542"/>
                  <a:gd name="connsiteX26" fmla="*/ 1107618 w 1268858"/>
                  <a:gd name="connsiteY26" fmla="*/ 151752 h 1676542"/>
                  <a:gd name="connsiteX27" fmla="*/ 1109450 w 1268858"/>
                  <a:gd name="connsiteY27" fmla="*/ 173282 h 1676542"/>
                  <a:gd name="connsiteX28" fmla="*/ 1040281 w 1268858"/>
                  <a:gd name="connsiteY28" fmla="*/ 574094 h 1676542"/>
                  <a:gd name="connsiteX29" fmla="*/ 1003635 w 1268858"/>
                  <a:gd name="connsiteY29" fmla="*/ 788472 h 1676542"/>
                  <a:gd name="connsiteX30" fmla="*/ 1003177 w 1268858"/>
                  <a:gd name="connsiteY30" fmla="*/ 806337 h 1676542"/>
                  <a:gd name="connsiteX31" fmla="*/ 1010965 w 1268858"/>
                  <a:gd name="connsiteY31" fmla="*/ 888790 h 1676542"/>
                  <a:gd name="connsiteX32" fmla="*/ 1048068 w 1268858"/>
                  <a:gd name="connsiteY32" fmla="*/ 948339 h 1676542"/>
                  <a:gd name="connsiteX33" fmla="*/ 1067766 w 1268858"/>
                  <a:gd name="connsiteY33" fmla="*/ 944216 h 1676542"/>
                  <a:gd name="connsiteX34" fmla="*/ 1076011 w 1268858"/>
                  <a:gd name="connsiteY34" fmla="*/ 930016 h 1676542"/>
                  <a:gd name="connsiteX35" fmla="*/ 1087463 w 1268858"/>
                  <a:gd name="connsiteY35" fmla="*/ 919939 h 1676542"/>
                  <a:gd name="connsiteX36" fmla="*/ 1094334 w 1268858"/>
                  <a:gd name="connsiteY36" fmla="*/ 933223 h 1676542"/>
                  <a:gd name="connsiteX37" fmla="*/ 1100289 w 1268858"/>
                  <a:gd name="connsiteY37" fmla="*/ 975823 h 1676542"/>
                  <a:gd name="connsiteX38" fmla="*/ 1117237 w 1268858"/>
                  <a:gd name="connsiteY38" fmla="*/ 1023921 h 1676542"/>
                  <a:gd name="connsiteX39" fmla="*/ 1233587 w 1268858"/>
                  <a:gd name="connsiteY39" fmla="*/ 1274944 h 1676542"/>
                  <a:gd name="connsiteX40" fmla="*/ 1270691 w 1268858"/>
                  <a:gd name="connsiteY40" fmla="*/ 1503522 h 1676542"/>
                  <a:gd name="connsiteX41" fmla="*/ 1267027 w 1268858"/>
                  <a:gd name="connsiteY41" fmla="*/ 1656518 h 1676542"/>
                  <a:gd name="connsiteX42" fmla="*/ 1262446 w 1268858"/>
                  <a:gd name="connsiteY42" fmla="*/ 1673467 h 1676542"/>
                  <a:gd name="connsiteX43" fmla="*/ 1258323 w 1268858"/>
                  <a:gd name="connsiteY43" fmla="*/ 1676673 h 1676542"/>
                  <a:gd name="connsiteX44" fmla="*/ 1214349 w 1268858"/>
                  <a:gd name="connsiteY44" fmla="*/ 1676215 h 1676542"/>
                  <a:gd name="connsiteX45" fmla="*/ 1212516 w 1268858"/>
                  <a:gd name="connsiteY45" fmla="*/ 1674383 h 1676542"/>
                  <a:gd name="connsiteX46" fmla="*/ 1218471 w 1268858"/>
                  <a:gd name="connsiteY46" fmla="*/ 1514058 h 1676542"/>
                  <a:gd name="connsiteX47" fmla="*/ 1208852 w 1268858"/>
                  <a:gd name="connsiteY47" fmla="*/ 1410533 h 1676542"/>
                  <a:gd name="connsiteX48" fmla="*/ 1198316 w 1268858"/>
                  <a:gd name="connsiteY48" fmla="*/ 1388088 h 1676542"/>
                  <a:gd name="connsiteX49" fmla="*/ 1176787 w 1268858"/>
                  <a:gd name="connsiteY49" fmla="*/ 1353733 h 1676542"/>
                  <a:gd name="connsiteX50" fmla="*/ 1198316 w 1268858"/>
                  <a:gd name="connsiteY50" fmla="*/ 1358313 h 1676542"/>
                  <a:gd name="connsiteX51" fmla="*/ 1176328 w 1268858"/>
                  <a:gd name="connsiteY51" fmla="*/ 1272654 h 1676542"/>
                  <a:gd name="connsiteX52" fmla="*/ 1164419 w 1268858"/>
                  <a:gd name="connsiteY52" fmla="*/ 1264409 h 1676542"/>
                  <a:gd name="connsiteX53" fmla="*/ 1083798 w 1268858"/>
                  <a:gd name="connsiteY53" fmla="*/ 1239673 h 1676542"/>
                  <a:gd name="connsiteX54" fmla="*/ 862549 w 1268858"/>
                  <a:gd name="connsiteY54" fmla="*/ 1192033 h 1676542"/>
                  <a:gd name="connsiteX55" fmla="*/ 125970 w 1268858"/>
                  <a:gd name="connsiteY55" fmla="*/ 1036747 h 1676542"/>
                  <a:gd name="connsiteX56" fmla="*/ 16491 w 1268858"/>
                  <a:gd name="connsiteY56" fmla="*/ 1013843 h 1676542"/>
                  <a:gd name="connsiteX57" fmla="*/ 0 w 1268858"/>
                  <a:gd name="connsiteY57" fmla="*/ 1006972 h 1676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268858" h="1676542">
                    <a:moveTo>
                      <a:pt x="0" y="1006972"/>
                    </a:moveTo>
                    <a:cubicBezTo>
                      <a:pt x="458" y="1000559"/>
                      <a:pt x="6413" y="1000101"/>
                      <a:pt x="10536" y="997353"/>
                    </a:cubicBezTo>
                    <a:cubicBezTo>
                      <a:pt x="368290" y="784807"/>
                      <a:pt x="831859" y="879628"/>
                      <a:pt x="1076469" y="1216311"/>
                    </a:cubicBezTo>
                    <a:cubicBezTo>
                      <a:pt x="1082424" y="1224556"/>
                      <a:pt x="1089295" y="1228679"/>
                      <a:pt x="1099372" y="1230053"/>
                    </a:cubicBezTo>
                    <a:cubicBezTo>
                      <a:pt x="1122734" y="1233718"/>
                      <a:pt x="1145180" y="1241505"/>
                      <a:pt x="1169457" y="1252957"/>
                    </a:cubicBezTo>
                    <a:cubicBezTo>
                      <a:pt x="1154799" y="1206692"/>
                      <a:pt x="1137850" y="1165007"/>
                      <a:pt x="1116779" y="1124697"/>
                    </a:cubicBezTo>
                    <a:cubicBezTo>
                      <a:pt x="1077843" y="1050947"/>
                      <a:pt x="1027913" y="987275"/>
                      <a:pt x="953706" y="945591"/>
                    </a:cubicBezTo>
                    <a:cubicBezTo>
                      <a:pt x="940422" y="937803"/>
                      <a:pt x="937673" y="928184"/>
                      <a:pt x="944544" y="913984"/>
                    </a:cubicBezTo>
                    <a:cubicBezTo>
                      <a:pt x="948209" y="906654"/>
                      <a:pt x="945002" y="904822"/>
                      <a:pt x="940880" y="901158"/>
                    </a:cubicBezTo>
                    <a:cubicBezTo>
                      <a:pt x="920724" y="884667"/>
                      <a:pt x="898279" y="871383"/>
                      <a:pt x="875833" y="859473"/>
                    </a:cubicBezTo>
                    <a:cubicBezTo>
                      <a:pt x="859801" y="851228"/>
                      <a:pt x="839188" y="852602"/>
                      <a:pt x="820865" y="848937"/>
                    </a:cubicBezTo>
                    <a:cubicBezTo>
                      <a:pt x="496550" y="785724"/>
                      <a:pt x="237739" y="520958"/>
                      <a:pt x="182771" y="195727"/>
                    </a:cubicBezTo>
                    <a:cubicBezTo>
                      <a:pt x="172235" y="134804"/>
                      <a:pt x="168570" y="73422"/>
                      <a:pt x="171777" y="11582"/>
                    </a:cubicBezTo>
                    <a:cubicBezTo>
                      <a:pt x="172235" y="7001"/>
                      <a:pt x="168112" y="-3992"/>
                      <a:pt x="180938" y="1505"/>
                    </a:cubicBezTo>
                    <a:cubicBezTo>
                      <a:pt x="195139" y="23950"/>
                      <a:pt x="213461" y="42731"/>
                      <a:pt x="229952" y="62886"/>
                    </a:cubicBezTo>
                    <a:cubicBezTo>
                      <a:pt x="294540" y="142133"/>
                      <a:pt x="360503" y="220463"/>
                      <a:pt x="425549" y="299251"/>
                    </a:cubicBezTo>
                    <a:cubicBezTo>
                      <a:pt x="495634" y="383995"/>
                      <a:pt x="566177" y="468738"/>
                      <a:pt x="636720" y="553481"/>
                    </a:cubicBezTo>
                    <a:cubicBezTo>
                      <a:pt x="705431" y="636392"/>
                      <a:pt x="774600" y="718845"/>
                      <a:pt x="842852" y="802214"/>
                    </a:cubicBezTo>
                    <a:cubicBezTo>
                      <a:pt x="854304" y="815956"/>
                      <a:pt x="865298" y="829698"/>
                      <a:pt x="877666" y="842983"/>
                    </a:cubicBezTo>
                    <a:cubicBezTo>
                      <a:pt x="885453" y="834737"/>
                      <a:pt x="874001" y="821453"/>
                      <a:pt x="886369" y="815498"/>
                    </a:cubicBezTo>
                    <a:cubicBezTo>
                      <a:pt x="880414" y="843899"/>
                      <a:pt x="895530" y="856725"/>
                      <a:pt x="917976" y="871383"/>
                    </a:cubicBezTo>
                    <a:cubicBezTo>
                      <a:pt x="945002" y="888332"/>
                      <a:pt x="973861" y="901158"/>
                      <a:pt x="1003177" y="916732"/>
                    </a:cubicBezTo>
                    <a:cubicBezTo>
                      <a:pt x="994932" y="894745"/>
                      <a:pt x="988519" y="873215"/>
                      <a:pt x="987145" y="850312"/>
                    </a:cubicBezTo>
                    <a:cubicBezTo>
                      <a:pt x="986687" y="842983"/>
                      <a:pt x="984396" y="834737"/>
                      <a:pt x="986687" y="828324"/>
                    </a:cubicBezTo>
                    <a:cubicBezTo>
                      <a:pt x="992184" y="810001"/>
                      <a:pt x="983022" y="796717"/>
                      <a:pt x="974777" y="782059"/>
                    </a:cubicBezTo>
                    <a:cubicBezTo>
                      <a:pt x="856594" y="571346"/>
                      <a:pt x="908815" y="306122"/>
                      <a:pt x="1097998" y="157707"/>
                    </a:cubicBezTo>
                    <a:cubicBezTo>
                      <a:pt x="1101205" y="155417"/>
                      <a:pt x="1104411" y="153584"/>
                      <a:pt x="1107618" y="151752"/>
                    </a:cubicBezTo>
                    <a:cubicBezTo>
                      <a:pt x="1112199" y="158623"/>
                      <a:pt x="1110366" y="165952"/>
                      <a:pt x="1109450" y="173282"/>
                    </a:cubicBezTo>
                    <a:cubicBezTo>
                      <a:pt x="1086546" y="307038"/>
                      <a:pt x="1063185" y="440337"/>
                      <a:pt x="1040281" y="574094"/>
                    </a:cubicBezTo>
                    <a:cubicBezTo>
                      <a:pt x="1027913" y="645554"/>
                      <a:pt x="1015545" y="717013"/>
                      <a:pt x="1003635" y="788472"/>
                    </a:cubicBezTo>
                    <a:cubicBezTo>
                      <a:pt x="1002719" y="794427"/>
                      <a:pt x="1001803" y="800382"/>
                      <a:pt x="1003177" y="806337"/>
                    </a:cubicBezTo>
                    <a:cubicBezTo>
                      <a:pt x="1001345" y="834279"/>
                      <a:pt x="1003177" y="861763"/>
                      <a:pt x="1010965" y="888790"/>
                    </a:cubicBezTo>
                    <a:cubicBezTo>
                      <a:pt x="1017836" y="912151"/>
                      <a:pt x="1028371" y="932764"/>
                      <a:pt x="1048068" y="948339"/>
                    </a:cubicBezTo>
                    <a:cubicBezTo>
                      <a:pt x="1056772" y="955210"/>
                      <a:pt x="1062727" y="955210"/>
                      <a:pt x="1067766" y="944216"/>
                    </a:cubicBezTo>
                    <a:cubicBezTo>
                      <a:pt x="1070056" y="939178"/>
                      <a:pt x="1072804" y="934597"/>
                      <a:pt x="1076011" y="930016"/>
                    </a:cubicBezTo>
                    <a:cubicBezTo>
                      <a:pt x="1079217" y="925893"/>
                      <a:pt x="1081050" y="919022"/>
                      <a:pt x="1087463" y="919939"/>
                    </a:cubicBezTo>
                    <a:cubicBezTo>
                      <a:pt x="1094334" y="920855"/>
                      <a:pt x="1093418" y="928184"/>
                      <a:pt x="1094334" y="933223"/>
                    </a:cubicBezTo>
                    <a:cubicBezTo>
                      <a:pt x="1096624" y="947423"/>
                      <a:pt x="1098914" y="961623"/>
                      <a:pt x="1100289" y="975823"/>
                    </a:cubicBezTo>
                    <a:cubicBezTo>
                      <a:pt x="1101663" y="993230"/>
                      <a:pt x="1106244" y="1009263"/>
                      <a:pt x="1117237" y="1023921"/>
                    </a:cubicBezTo>
                    <a:cubicBezTo>
                      <a:pt x="1173122" y="1099503"/>
                      <a:pt x="1208852" y="1185162"/>
                      <a:pt x="1233587" y="1274944"/>
                    </a:cubicBezTo>
                    <a:cubicBezTo>
                      <a:pt x="1254201" y="1349610"/>
                      <a:pt x="1267943" y="1425650"/>
                      <a:pt x="1270691" y="1503522"/>
                    </a:cubicBezTo>
                    <a:cubicBezTo>
                      <a:pt x="1272524" y="1554826"/>
                      <a:pt x="1272066" y="1605672"/>
                      <a:pt x="1267027" y="1656518"/>
                    </a:cubicBezTo>
                    <a:cubicBezTo>
                      <a:pt x="1266569" y="1662473"/>
                      <a:pt x="1266111" y="1668428"/>
                      <a:pt x="1262446" y="1673467"/>
                    </a:cubicBezTo>
                    <a:cubicBezTo>
                      <a:pt x="1261530" y="1674841"/>
                      <a:pt x="1260156" y="1675757"/>
                      <a:pt x="1258323" y="1676673"/>
                    </a:cubicBezTo>
                    <a:cubicBezTo>
                      <a:pt x="1243665" y="1678964"/>
                      <a:pt x="1229007" y="1679880"/>
                      <a:pt x="1214349" y="1676215"/>
                    </a:cubicBezTo>
                    <a:cubicBezTo>
                      <a:pt x="1213890" y="1675757"/>
                      <a:pt x="1212974" y="1674841"/>
                      <a:pt x="1212516" y="1674383"/>
                    </a:cubicBezTo>
                    <a:cubicBezTo>
                      <a:pt x="1218471" y="1621247"/>
                      <a:pt x="1220762" y="1567652"/>
                      <a:pt x="1218471" y="1514058"/>
                    </a:cubicBezTo>
                    <a:cubicBezTo>
                      <a:pt x="1217097" y="1479244"/>
                      <a:pt x="1212974" y="1444889"/>
                      <a:pt x="1208852" y="1410533"/>
                    </a:cubicBezTo>
                    <a:cubicBezTo>
                      <a:pt x="1207477" y="1401830"/>
                      <a:pt x="1202439" y="1394959"/>
                      <a:pt x="1198316" y="1388088"/>
                    </a:cubicBezTo>
                    <a:cubicBezTo>
                      <a:pt x="1191445" y="1376636"/>
                      <a:pt x="1184116" y="1365184"/>
                      <a:pt x="1176787" y="1353733"/>
                    </a:cubicBezTo>
                    <a:cubicBezTo>
                      <a:pt x="1184574" y="1351900"/>
                      <a:pt x="1190071" y="1358313"/>
                      <a:pt x="1198316" y="1358313"/>
                    </a:cubicBezTo>
                    <a:cubicBezTo>
                      <a:pt x="1193277" y="1328997"/>
                      <a:pt x="1185490" y="1300596"/>
                      <a:pt x="1176328" y="1272654"/>
                    </a:cubicBezTo>
                    <a:cubicBezTo>
                      <a:pt x="1174496" y="1267615"/>
                      <a:pt x="1168999" y="1266241"/>
                      <a:pt x="1164419" y="1264409"/>
                    </a:cubicBezTo>
                    <a:cubicBezTo>
                      <a:pt x="1139225" y="1251583"/>
                      <a:pt x="1111740" y="1244253"/>
                      <a:pt x="1083798" y="1239673"/>
                    </a:cubicBezTo>
                    <a:cubicBezTo>
                      <a:pt x="1010507" y="1222266"/>
                      <a:pt x="936299" y="1207608"/>
                      <a:pt x="862549" y="1192033"/>
                    </a:cubicBezTo>
                    <a:cubicBezTo>
                      <a:pt x="616107" y="1139813"/>
                      <a:pt x="371038" y="1088051"/>
                      <a:pt x="125970" y="1036747"/>
                    </a:cubicBezTo>
                    <a:cubicBezTo>
                      <a:pt x="89324" y="1028960"/>
                      <a:pt x="53136" y="1021631"/>
                      <a:pt x="16491" y="1013843"/>
                    </a:cubicBezTo>
                    <a:cubicBezTo>
                      <a:pt x="10536" y="1012011"/>
                      <a:pt x="5039" y="1010637"/>
                      <a:pt x="0" y="1006972"/>
                    </a:cubicBezTo>
                    <a:close/>
                  </a:path>
                </a:pathLst>
              </a:custGeom>
              <a:grpFill/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78">
                <a:extLst>
                  <a:ext uri="{FF2B5EF4-FFF2-40B4-BE49-F238E27FC236}">
                    <a16:creationId xmlns:a16="http://schemas.microsoft.com/office/drawing/2014/main" id="{5E59F43A-2B8B-4C5E-A719-D65618F20F37}"/>
                  </a:ext>
                </a:extLst>
              </p:cNvPr>
              <p:cNvSpPr/>
              <p:nvPr/>
            </p:nvSpPr>
            <p:spPr>
              <a:xfrm>
                <a:off x="4649538" y="2419787"/>
                <a:ext cx="936324" cy="1124805"/>
              </a:xfrm>
              <a:custGeom>
                <a:avLst/>
                <a:gdLst>
                  <a:gd name="connsiteX0" fmla="*/ 708135 w 705430"/>
                  <a:gd name="connsiteY0" fmla="*/ 814910 h 847432"/>
                  <a:gd name="connsiteX1" fmla="*/ 705845 w 705430"/>
                  <a:gd name="connsiteY1" fmla="*/ 839646 h 847432"/>
                  <a:gd name="connsiteX2" fmla="*/ 703096 w 705430"/>
                  <a:gd name="connsiteY2" fmla="*/ 848807 h 847432"/>
                  <a:gd name="connsiteX3" fmla="*/ 694851 w 705430"/>
                  <a:gd name="connsiteY3" fmla="*/ 843768 h 847432"/>
                  <a:gd name="connsiteX4" fmla="*/ 649502 w 705430"/>
                  <a:gd name="connsiteY4" fmla="*/ 788800 h 847432"/>
                  <a:gd name="connsiteX5" fmla="*/ 567049 w 705430"/>
                  <a:gd name="connsiteY5" fmla="*/ 689398 h 847432"/>
                  <a:gd name="connsiteX6" fmla="*/ 461234 w 705430"/>
                  <a:gd name="connsiteY6" fmla="*/ 561596 h 847432"/>
                  <a:gd name="connsiteX7" fmla="*/ 367788 w 705430"/>
                  <a:gd name="connsiteY7" fmla="*/ 448452 h 847432"/>
                  <a:gd name="connsiteX8" fmla="*/ 272509 w 705430"/>
                  <a:gd name="connsiteY8" fmla="*/ 333018 h 847432"/>
                  <a:gd name="connsiteX9" fmla="*/ 178604 w 705430"/>
                  <a:gd name="connsiteY9" fmla="*/ 220333 h 847432"/>
                  <a:gd name="connsiteX10" fmla="*/ 86074 w 705430"/>
                  <a:gd name="connsiteY10" fmla="*/ 108563 h 847432"/>
                  <a:gd name="connsiteX11" fmla="*/ 6827 w 705430"/>
                  <a:gd name="connsiteY11" fmla="*/ 12368 h 847432"/>
                  <a:gd name="connsiteX12" fmla="*/ 3163 w 705430"/>
                  <a:gd name="connsiteY12" fmla="*/ 0 h 847432"/>
                  <a:gd name="connsiteX13" fmla="*/ 166236 w 705430"/>
                  <a:gd name="connsiteY13" fmla="*/ 38020 h 847432"/>
                  <a:gd name="connsiteX14" fmla="*/ 692103 w 705430"/>
                  <a:gd name="connsiteY14" fmla="*/ 639010 h 847432"/>
                  <a:gd name="connsiteX15" fmla="*/ 708135 w 705430"/>
                  <a:gd name="connsiteY15" fmla="*/ 814910 h 84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05430" h="847432">
                    <a:moveTo>
                      <a:pt x="708135" y="814910"/>
                    </a:moveTo>
                    <a:cubicBezTo>
                      <a:pt x="703096" y="822697"/>
                      <a:pt x="706761" y="831400"/>
                      <a:pt x="705845" y="839646"/>
                    </a:cubicBezTo>
                    <a:cubicBezTo>
                      <a:pt x="705387" y="842852"/>
                      <a:pt x="707219" y="847433"/>
                      <a:pt x="703096" y="848807"/>
                    </a:cubicBezTo>
                    <a:cubicBezTo>
                      <a:pt x="698974" y="850181"/>
                      <a:pt x="696683" y="846059"/>
                      <a:pt x="694851" y="843768"/>
                    </a:cubicBezTo>
                    <a:cubicBezTo>
                      <a:pt x="679735" y="825445"/>
                      <a:pt x="664618" y="807123"/>
                      <a:pt x="649502" y="788800"/>
                    </a:cubicBezTo>
                    <a:cubicBezTo>
                      <a:pt x="622018" y="755818"/>
                      <a:pt x="594533" y="722837"/>
                      <a:pt x="567049" y="689398"/>
                    </a:cubicBezTo>
                    <a:cubicBezTo>
                      <a:pt x="531778" y="646797"/>
                      <a:pt x="496506" y="604197"/>
                      <a:pt x="461234" y="561596"/>
                    </a:cubicBezTo>
                    <a:cubicBezTo>
                      <a:pt x="430086" y="524034"/>
                      <a:pt x="398937" y="486014"/>
                      <a:pt x="367788" y="448452"/>
                    </a:cubicBezTo>
                    <a:cubicBezTo>
                      <a:pt x="336181" y="409974"/>
                      <a:pt x="304116" y="371496"/>
                      <a:pt x="272509" y="333018"/>
                    </a:cubicBezTo>
                    <a:cubicBezTo>
                      <a:pt x="241360" y="295456"/>
                      <a:pt x="209753" y="257894"/>
                      <a:pt x="178604" y="220333"/>
                    </a:cubicBezTo>
                    <a:cubicBezTo>
                      <a:pt x="147455" y="183229"/>
                      <a:pt x="116764" y="145667"/>
                      <a:pt x="86074" y="108563"/>
                    </a:cubicBezTo>
                    <a:cubicBezTo>
                      <a:pt x="59505" y="76498"/>
                      <a:pt x="33395" y="44433"/>
                      <a:pt x="6827" y="12368"/>
                    </a:cubicBezTo>
                    <a:cubicBezTo>
                      <a:pt x="4079" y="9161"/>
                      <a:pt x="-4625" y="6413"/>
                      <a:pt x="3163" y="0"/>
                    </a:cubicBezTo>
                    <a:cubicBezTo>
                      <a:pt x="59505" y="4581"/>
                      <a:pt x="114016" y="17865"/>
                      <a:pt x="166236" y="38020"/>
                    </a:cubicBezTo>
                    <a:cubicBezTo>
                      <a:pt x="447950" y="144751"/>
                      <a:pt x="623850" y="345386"/>
                      <a:pt x="692103" y="639010"/>
                    </a:cubicBezTo>
                    <a:cubicBezTo>
                      <a:pt x="705387" y="696269"/>
                      <a:pt x="710426" y="755360"/>
                      <a:pt x="708135" y="814910"/>
                    </a:cubicBezTo>
                    <a:close/>
                  </a:path>
                </a:pathLst>
              </a:custGeom>
              <a:grpFill/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79">
                <a:extLst>
                  <a:ext uri="{FF2B5EF4-FFF2-40B4-BE49-F238E27FC236}">
                    <a16:creationId xmlns:a16="http://schemas.microsoft.com/office/drawing/2014/main" id="{EA24427C-B806-48EC-97B3-41F33A6B78E7}"/>
                  </a:ext>
                </a:extLst>
              </p:cNvPr>
              <p:cNvSpPr/>
              <p:nvPr/>
            </p:nvSpPr>
            <p:spPr>
              <a:xfrm>
                <a:off x="4414182" y="3754353"/>
                <a:ext cx="1434886" cy="462082"/>
              </a:xfrm>
              <a:custGeom>
                <a:avLst/>
                <a:gdLst>
                  <a:gd name="connsiteX0" fmla="*/ 0 w 1081049"/>
                  <a:gd name="connsiteY0" fmla="*/ 0 h 348134"/>
                  <a:gd name="connsiteX1" fmla="*/ 92989 w 1081049"/>
                  <a:gd name="connsiteY1" fmla="*/ 18323 h 348134"/>
                  <a:gd name="connsiteX2" fmla="*/ 317444 w 1081049"/>
                  <a:gd name="connsiteY2" fmla="*/ 65504 h 348134"/>
                  <a:gd name="connsiteX3" fmla="*/ 547396 w 1081049"/>
                  <a:gd name="connsiteY3" fmla="*/ 114060 h 348134"/>
                  <a:gd name="connsiteX4" fmla="*/ 812161 w 1081049"/>
                  <a:gd name="connsiteY4" fmla="*/ 169945 h 348134"/>
                  <a:gd name="connsiteX5" fmla="*/ 1058146 w 1081049"/>
                  <a:gd name="connsiteY5" fmla="*/ 222165 h 348134"/>
                  <a:gd name="connsiteX6" fmla="*/ 1082882 w 1081049"/>
                  <a:gd name="connsiteY6" fmla="*/ 232242 h 348134"/>
                  <a:gd name="connsiteX7" fmla="*/ 589538 w 1081049"/>
                  <a:gd name="connsiteY7" fmla="*/ 344928 h 348134"/>
                  <a:gd name="connsiteX8" fmla="*/ 10078 w 1081049"/>
                  <a:gd name="connsiteY8" fmla="*/ 16033 h 348134"/>
                  <a:gd name="connsiteX9" fmla="*/ 0 w 1081049"/>
                  <a:gd name="connsiteY9" fmla="*/ 0 h 34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1049" h="348134">
                    <a:moveTo>
                      <a:pt x="0" y="0"/>
                    </a:moveTo>
                    <a:cubicBezTo>
                      <a:pt x="31607" y="3665"/>
                      <a:pt x="61840" y="11910"/>
                      <a:pt x="92989" y="18323"/>
                    </a:cubicBezTo>
                    <a:cubicBezTo>
                      <a:pt x="167654" y="33439"/>
                      <a:pt x="242778" y="49472"/>
                      <a:pt x="317444" y="65504"/>
                    </a:cubicBezTo>
                    <a:cubicBezTo>
                      <a:pt x="393942" y="81537"/>
                      <a:pt x="470898" y="98027"/>
                      <a:pt x="547396" y="114060"/>
                    </a:cubicBezTo>
                    <a:cubicBezTo>
                      <a:pt x="635804" y="132841"/>
                      <a:pt x="723754" y="151164"/>
                      <a:pt x="812161" y="169945"/>
                    </a:cubicBezTo>
                    <a:cubicBezTo>
                      <a:pt x="894156" y="187351"/>
                      <a:pt x="976151" y="204300"/>
                      <a:pt x="1058146" y="222165"/>
                    </a:cubicBezTo>
                    <a:cubicBezTo>
                      <a:pt x="1066849" y="223997"/>
                      <a:pt x="1077843" y="220791"/>
                      <a:pt x="1082882" y="232242"/>
                    </a:cubicBezTo>
                    <a:cubicBezTo>
                      <a:pt x="930802" y="323399"/>
                      <a:pt x="765896" y="362793"/>
                      <a:pt x="589538" y="344928"/>
                    </a:cubicBezTo>
                    <a:cubicBezTo>
                      <a:pt x="348593" y="320192"/>
                      <a:pt x="155744" y="209339"/>
                      <a:pt x="10078" y="16033"/>
                    </a:cubicBezTo>
                    <a:cubicBezTo>
                      <a:pt x="6413" y="10994"/>
                      <a:pt x="458" y="7329"/>
                      <a:pt x="0" y="0"/>
                    </a:cubicBezTo>
                    <a:close/>
                  </a:path>
                </a:pathLst>
              </a:custGeom>
              <a:grpFill/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80">
                <a:extLst>
                  <a:ext uri="{FF2B5EF4-FFF2-40B4-BE49-F238E27FC236}">
                    <a16:creationId xmlns:a16="http://schemas.microsoft.com/office/drawing/2014/main" id="{DAC5E076-33EE-428D-866C-A7F9819E8B54}"/>
                  </a:ext>
                </a:extLst>
              </p:cNvPr>
              <p:cNvSpPr/>
              <p:nvPr/>
            </p:nvSpPr>
            <p:spPr>
              <a:xfrm>
                <a:off x="5736242" y="2619213"/>
                <a:ext cx="255361" cy="869444"/>
              </a:xfrm>
              <a:custGeom>
                <a:avLst/>
                <a:gdLst>
                  <a:gd name="connsiteX0" fmla="*/ 3925 w 192390"/>
                  <a:gd name="connsiteY0" fmla="*/ 655959 h 655042"/>
                  <a:gd name="connsiteX1" fmla="*/ 719 w 192390"/>
                  <a:gd name="connsiteY1" fmla="*/ 642217 h 655042"/>
                  <a:gd name="connsiteX2" fmla="*/ 32326 w 192390"/>
                  <a:gd name="connsiteY2" fmla="*/ 463111 h 655042"/>
                  <a:gd name="connsiteX3" fmla="*/ 66223 w 192390"/>
                  <a:gd name="connsiteY3" fmla="*/ 262017 h 655042"/>
                  <a:gd name="connsiteX4" fmla="*/ 103785 w 192390"/>
                  <a:gd name="connsiteY4" fmla="*/ 48098 h 655042"/>
                  <a:gd name="connsiteX5" fmla="*/ 110656 w 192390"/>
                  <a:gd name="connsiteY5" fmla="*/ 0 h 655042"/>
                  <a:gd name="connsiteX6" fmla="*/ 117069 w 192390"/>
                  <a:gd name="connsiteY6" fmla="*/ 7787 h 655042"/>
                  <a:gd name="connsiteX7" fmla="*/ 190360 w 192390"/>
                  <a:gd name="connsiteY7" fmla="*/ 207048 h 655042"/>
                  <a:gd name="connsiteX8" fmla="*/ 188070 w 192390"/>
                  <a:gd name="connsiteY8" fmla="*/ 342638 h 655042"/>
                  <a:gd name="connsiteX9" fmla="*/ 189902 w 192390"/>
                  <a:gd name="connsiteY9" fmla="*/ 356838 h 655042"/>
                  <a:gd name="connsiteX10" fmla="*/ 18125 w 192390"/>
                  <a:gd name="connsiteY10" fmla="*/ 650004 h 655042"/>
                  <a:gd name="connsiteX11" fmla="*/ 3925 w 192390"/>
                  <a:gd name="connsiteY11" fmla="*/ 655959 h 655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2390" h="655042">
                    <a:moveTo>
                      <a:pt x="3925" y="655959"/>
                    </a:moveTo>
                    <a:cubicBezTo>
                      <a:pt x="-1114" y="652294"/>
                      <a:pt x="-197" y="646797"/>
                      <a:pt x="719" y="642217"/>
                    </a:cubicBezTo>
                    <a:cubicBezTo>
                      <a:pt x="11254" y="582667"/>
                      <a:pt x="21790" y="523118"/>
                      <a:pt x="32326" y="463111"/>
                    </a:cubicBezTo>
                    <a:cubicBezTo>
                      <a:pt x="43777" y="396232"/>
                      <a:pt x="54771" y="328896"/>
                      <a:pt x="66223" y="262017"/>
                    </a:cubicBezTo>
                    <a:cubicBezTo>
                      <a:pt x="78591" y="190558"/>
                      <a:pt x="91417" y="119557"/>
                      <a:pt x="103785" y="48098"/>
                    </a:cubicBezTo>
                    <a:cubicBezTo>
                      <a:pt x="106533" y="32065"/>
                      <a:pt x="108366" y="16033"/>
                      <a:pt x="110656" y="0"/>
                    </a:cubicBezTo>
                    <a:cubicBezTo>
                      <a:pt x="115695" y="458"/>
                      <a:pt x="116153" y="4123"/>
                      <a:pt x="117069" y="7787"/>
                    </a:cubicBezTo>
                    <a:cubicBezTo>
                      <a:pt x="158295" y="68253"/>
                      <a:pt x="180283" y="135589"/>
                      <a:pt x="190360" y="207048"/>
                    </a:cubicBezTo>
                    <a:cubicBezTo>
                      <a:pt x="196773" y="251939"/>
                      <a:pt x="196773" y="297289"/>
                      <a:pt x="188070" y="342638"/>
                    </a:cubicBezTo>
                    <a:cubicBezTo>
                      <a:pt x="191277" y="347218"/>
                      <a:pt x="190819" y="351799"/>
                      <a:pt x="189902" y="356838"/>
                    </a:cubicBezTo>
                    <a:cubicBezTo>
                      <a:pt x="167915" y="475020"/>
                      <a:pt x="110656" y="573048"/>
                      <a:pt x="18125" y="650004"/>
                    </a:cubicBezTo>
                    <a:cubicBezTo>
                      <a:pt x="14461" y="653210"/>
                      <a:pt x="10338" y="657333"/>
                      <a:pt x="3925" y="655959"/>
                    </a:cubicBezTo>
                    <a:close/>
                  </a:path>
                </a:pathLst>
              </a:custGeom>
              <a:grpFill/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2" name="Freeform: Shape 65">
              <a:extLst>
                <a:ext uri="{FF2B5EF4-FFF2-40B4-BE49-F238E27FC236}">
                  <a16:creationId xmlns:a16="http://schemas.microsoft.com/office/drawing/2014/main" id="{6DC4577F-AE76-45D0-B2D8-B4C17AAC94D4}"/>
                </a:ext>
              </a:extLst>
            </p:cNvPr>
            <p:cNvSpPr/>
            <p:nvPr/>
          </p:nvSpPr>
          <p:spPr>
            <a:xfrm>
              <a:off x="2719458" y="4345289"/>
              <a:ext cx="139841" cy="12159"/>
            </a:xfrm>
            <a:custGeom>
              <a:avLst/>
              <a:gdLst>
                <a:gd name="connsiteX0" fmla="*/ 104440 w 105356"/>
                <a:gd name="connsiteY0" fmla="*/ 11396 h 9161"/>
                <a:gd name="connsiteX1" fmla="*/ 69169 w 105356"/>
                <a:gd name="connsiteY1" fmla="*/ 9564 h 9161"/>
                <a:gd name="connsiteX2" fmla="*/ 0 w 105356"/>
                <a:gd name="connsiteY2" fmla="*/ 6357 h 9161"/>
                <a:gd name="connsiteX3" fmla="*/ 5039 w 105356"/>
                <a:gd name="connsiteY3" fmla="*/ 3609 h 9161"/>
                <a:gd name="connsiteX4" fmla="*/ 95279 w 105356"/>
                <a:gd name="connsiteY4" fmla="*/ 4983 h 9161"/>
                <a:gd name="connsiteX5" fmla="*/ 105357 w 105356"/>
                <a:gd name="connsiteY5" fmla="*/ 6357 h 9161"/>
                <a:gd name="connsiteX6" fmla="*/ 104440 w 105356"/>
                <a:gd name="connsiteY6" fmla="*/ 11396 h 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356" h="9161">
                  <a:moveTo>
                    <a:pt x="104440" y="11396"/>
                  </a:moveTo>
                  <a:cubicBezTo>
                    <a:pt x="92989" y="6816"/>
                    <a:pt x="81079" y="9564"/>
                    <a:pt x="69169" y="9564"/>
                  </a:cubicBezTo>
                  <a:cubicBezTo>
                    <a:pt x="46265" y="9106"/>
                    <a:pt x="22904" y="10022"/>
                    <a:pt x="0" y="6357"/>
                  </a:cubicBezTo>
                  <a:cubicBezTo>
                    <a:pt x="1832" y="5441"/>
                    <a:pt x="3206" y="3609"/>
                    <a:pt x="5039" y="3609"/>
                  </a:cubicBezTo>
                  <a:cubicBezTo>
                    <a:pt x="35271" y="-514"/>
                    <a:pt x="65504" y="-2346"/>
                    <a:pt x="95279" y="4983"/>
                  </a:cubicBezTo>
                  <a:cubicBezTo>
                    <a:pt x="98485" y="5899"/>
                    <a:pt x="102150" y="5899"/>
                    <a:pt x="105357" y="6357"/>
                  </a:cubicBezTo>
                  <a:cubicBezTo>
                    <a:pt x="109479" y="8648"/>
                    <a:pt x="106731" y="10022"/>
                    <a:pt x="104440" y="11396"/>
                  </a:cubicBezTo>
                  <a:close/>
                </a:path>
              </a:pathLst>
            </a:custGeom>
            <a:grpFill/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5CF00E2F-7848-4EC1-9035-76CD65C300E7}"/>
                </a:ext>
              </a:extLst>
            </p:cNvPr>
            <p:cNvGrpSpPr/>
            <p:nvPr/>
          </p:nvGrpSpPr>
          <p:grpSpPr>
            <a:xfrm>
              <a:off x="1216277" y="2392932"/>
              <a:ext cx="2310409" cy="3185932"/>
              <a:chOff x="5900141" y="1459144"/>
              <a:chExt cx="2310409" cy="3185932"/>
            </a:xfrm>
            <a:grpFill/>
          </p:grpSpPr>
          <p:sp>
            <p:nvSpPr>
              <p:cNvPr id="258" name="Freeform: Shape 72">
                <a:extLst>
                  <a:ext uri="{FF2B5EF4-FFF2-40B4-BE49-F238E27FC236}">
                    <a16:creationId xmlns:a16="http://schemas.microsoft.com/office/drawing/2014/main" id="{C1362C9A-3DA4-4E17-B905-36B593CF85BF}"/>
                  </a:ext>
                </a:extLst>
              </p:cNvPr>
              <p:cNvSpPr/>
              <p:nvPr/>
            </p:nvSpPr>
            <p:spPr>
              <a:xfrm>
                <a:off x="6793296" y="2856334"/>
                <a:ext cx="1416645" cy="510722"/>
              </a:xfrm>
              <a:custGeom>
                <a:avLst/>
                <a:gdLst>
                  <a:gd name="connsiteX0" fmla="*/ 76956 w 1067307"/>
                  <a:gd name="connsiteY0" fmla="*/ 336683 h 384780"/>
                  <a:gd name="connsiteX1" fmla="*/ 5039 w 1067307"/>
                  <a:gd name="connsiteY1" fmla="*/ 304618 h 384780"/>
                  <a:gd name="connsiteX2" fmla="*/ 0 w 1067307"/>
                  <a:gd name="connsiteY2" fmla="*/ 297747 h 384780"/>
                  <a:gd name="connsiteX3" fmla="*/ 32981 w 1067307"/>
                  <a:gd name="connsiteY3" fmla="*/ 284004 h 384780"/>
                  <a:gd name="connsiteX4" fmla="*/ 496092 w 1067307"/>
                  <a:gd name="connsiteY4" fmla="*/ 156202 h 384780"/>
                  <a:gd name="connsiteX5" fmla="*/ 862091 w 1067307"/>
                  <a:gd name="connsiteY5" fmla="*/ 55885 h 384780"/>
                  <a:gd name="connsiteX6" fmla="*/ 1059062 w 1067307"/>
                  <a:gd name="connsiteY6" fmla="*/ 916 h 384780"/>
                  <a:gd name="connsiteX7" fmla="*/ 1067766 w 1067307"/>
                  <a:gd name="connsiteY7" fmla="*/ 0 h 384780"/>
                  <a:gd name="connsiteX8" fmla="*/ 945460 w 1067307"/>
                  <a:gd name="connsiteY8" fmla="*/ 156661 h 384780"/>
                  <a:gd name="connsiteX9" fmla="*/ 453949 w 1067307"/>
                  <a:gd name="connsiteY9" fmla="*/ 386613 h 384780"/>
                  <a:gd name="connsiteX10" fmla="*/ 76956 w 1067307"/>
                  <a:gd name="connsiteY10" fmla="*/ 336683 h 384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7307" h="384780">
                    <a:moveTo>
                      <a:pt x="76956" y="336683"/>
                    </a:moveTo>
                    <a:cubicBezTo>
                      <a:pt x="52220" y="327521"/>
                      <a:pt x="27942" y="316986"/>
                      <a:pt x="5039" y="304618"/>
                    </a:cubicBezTo>
                    <a:cubicBezTo>
                      <a:pt x="2290" y="303244"/>
                      <a:pt x="458" y="300953"/>
                      <a:pt x="0" y="297747"/>
                    </a:cubicBezTo>
                    <a:cubicBezTo>
                      <a:pt x="8245" y="286295"/>
                      <a:pt x="21529" y="287211"/>
                      <a:pt x="32981" y="284004"/>
                    </a:cubicBezTo>
                    <a:cubicBezTo>
                      <a:pt x="187352" y="240946"/>
                      <a:pt x="341722" y="198345"/>
                      <a:pt x="496092" y="156202"/>
                    </a:cubicBezTo>
                    <a:cubicBezTo>
                      <a:pt x="617939" y="122763"/>
                      <a:pt x="740244" y="89782"/>
                      <a:pt x="862091" y="55885"/>
                    </a:cubicBezTo>
                    <a:cubicBezTo>
                      <a:pt x="928054" y="38020"/>
                      <a:pt x="993558" y="19239"/>
                      <a:pt x="1059062" y="916"/>
                    </a:cubicBezTo>
                    <a:cubicBezTo>
                      <a:pt x="1061811" y="0"/>
                      <a:pt x="1065017" y="0"/>
                      <a:pt x="1067766" y="0"/>
                    </a:cubicBezTo>
                    <a:cubicBezTo>
                      <a:pt x="1034784" y="58175"/>
                      <a:pt x="993100" y="109937"/>
                      <a:pt x="945460" y="156661"/>
                    </a:cubicBezTo>
                    <a:cubicBezTo>
                      <a:pt x="808497" y="290876"/>
                      <a:pt x="644049" y="366457"/>
                      <a:pt x="453949" y="386613"/>
                    </a:cubicBezTo>
                    <a:cubicBezTo>
                      <a:pt x="235449" y="402187"/>
                      <a:pt x="80621" y="337599"/>
                      <a:pt x="76956" y="336683"/>
                    </a:cubicBezTo>
                    <a:close/>
                  </a:path>
                </a:pathLst>
              </a:custGeom>
              <a:grpFill/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73">
                <a:extLst>
                  <a:ext uri="{FF2B5EF4-FFF2-40B4-BE49-F238E27FC236}">
                    <a16:creationId xmlns:a16="http://schemas.microsoft.com/office/drawing/2014/main" id="{04F386C5-C72A-4424-887C-E444939E3B7B}"/>
                  </a:ext>
                </a:extLst>
              </p:cNvPr>
              <p:cNvSpPr/>
              <p:nvPr/>
            </p:nvSpPr>
            <p:spPr>
              <a:xfrm>
                <a:off x="5900141" y="1459144"/>
                <a:ext cx="2310409" cy="3185932"/>
              </a:xfrm>
              <a:custGeom>
                <a:avLst/>
                <a:gdLst>
                  <a:gd name="connsiteX0" fmla="*/ 529989 w 1740672"/>
                  <a:gd name="connsiteY0" fmla="*/ 0 h 2400296"/>
                  <a:gd name="connsiteX1" fmla="*/ 533196 w 1740672"/>
                  <a:gd name="connsiteY1" fmla="*/ 5955 h 2400296"/>
                  <a:gd name="connsiteX2" fmla="*/ 535028 w 1740672"/>
                  <a:gd name="connsiteY2" fmla="*/ 26568 h 2400296"/>
                  <a:gd name="connsiteX3" fmla="*/ 535028 w 1740672"/>
                  <a:gd name="connsiteY3" fmla="*/ 1082424 h 2400296"/>
                  <a:gd name="connsiteX4" fmla="*/ 532280 w 1740672"/>
                  <a:gd name="connsiteY4" fmla="*/ 1111740 h 2400296"/>
                  <a:gd name="connsiteX5" fmla="*/ 547854 w 1740672"/>
                  <a:gd name="connsiteY5" fmla="*/ 1193277 h 2400296"/>
                  <a:gd name="connsiteX6" fmla="*/ 561138 w 1740672"/>
                  <a:gd name="connsiteY6" fmla="*/ 1242291 h 2400296"/>
                  <a:gd name="connsiteX7" fmla="*/ 599158 w 1740672"/>
                  <a:gd name="connsiteY7" fmla="*/ 1193735 h 2400296"/>
                  <a:gd name="connsiteX8" fmla="*/ 632139 w 1740672"/>
                  <a:gd name="connsiteY8" fmla="*/ 1151593 h 2400296"/>
                  <a:gd name="connsiteX9" fmla="*/ 661914 w 1740672"/>
                  <a:gd name="connsiteY9" fmla="*/ 1144263 h 2400296"/>
                  <a:gd name="connsiteX10" fmla="*/ 671991 w 1740672"/>
                  <a:gd name="connsiteY10" fmla="*/ 1178161 h 2400296"/>
                  <a:gd name="connsiteX11" fmla="*/ 663746 w 1740672"/>
                  <a:gd name="connsiteY11" fmla="*/ 1190529 h 2400296"/>
                  <a:gd name="connsiteX12" fmla="*/ 539609 w 1740672"/>
                  <a:gd name="connsiteY12" fmla="*/ 1352228 h 2400296"/>
                  <a:gd name="connsiteX13" fmla="*/ 530905 w 1740672"/>
                  <a:gd name="connsiteY13" fmla="*/ 1364596 h 2400296"/>
                  <a:gd name="connsiteX14" fmla="*/ 547396 w 1740672"/>
                  <a:gd name="connsiteY14" fmla="*/ 1361847 h 2400296"/>
                  <a:gd name="connsiteX15" fmla="*/ 655043 w 1740672"/>
                  <a:gd name="connsiteY15" fmla="*/ 1341692 h 2400296"/>
                  <a:gd name="connsiteX16" fmla="*/ 681153 w 1740672"/>
                  <a:gd name="connsiteY16" fmla="*/ 1326576 h 2400296"/>
                  <a:gd name="connsiteX17" fmla="*/ 1252827 w 1740672"/>
                  <a:gd name="connsiteY17" fmla="*/ 962867 h 2400296"/>
                  <a:gd name="connsiteX18" fmla="*/ 1734718 w 1740672"/>
                  <a:gd name="connsiteY18" fmla="*/ 1045778 h 2400296"/>
                  <a:gd name="connsiteX19" fmla="*/ 1744338 w 1740672"/>
                  <a:gd name="connsiteY19" fmla="*/ 1049443 h 2400296"/>
                  <a:gd name="connsiteX20" fmla="*/ 1744338 w 1740672"/>
                  <a:gd name="connsiteY20" fmla="*/ 1052649 h 2400296"/>
                  <a:gd name="connsiteX21" fmla="*/ 1743422 w 1740672"/>
                  <a:gd name="connsiteY21" fmla="*/ 1053565 h 2400296"/>
                  <a:gd name="connsiteX22" fmla="*/ 1742047 w 1740672"/>
                  <a:gd name="connsiteY22" fmla="*/ 1053107 h 2400296"/>
                  <a:gd name="connsiteX23" fmla="*/ 1724641 w 1740672"/>
                  <a:gd name="connsiteY23" fmla="*/ 1061352 h 2400296"/>
                  <a:gd name="connsiteX24" fmla="*/ 1357267 w 1740672"/>
                  <a:gd name="connsiteY24" fmla="*/ 1162586 h 2400296"/>
                  <a:gd name="connsiteX25" fmla="*/ 1068682 w 1740672"/>
                  <a:gd name="connsiteY25" fmla="*/ 1242291 h 2400296"/>
                  <a:gd name="connsiteX26" fmla="*/ 693979 w 1740672"/>
                  <a:gd name="connsiteY26" fmla="*/ 1345815 h 2400296"/>
                  <a:gd name="connsiteX27" fmla="*/ 676114 w 1740672"/>
                  <a:gd name="connsiteY27" fmla="*/ 1353144 h 2400296"/>
                  <a:gd name="connsiteX28" fmla="*/ 629849 w 1740672"/>
                  <a:gd name="connsiteY28" fmla="*/ 1360931 h 2400296"/>
                  <a:gd name="connsiteX29" fmla="*/ 527241 w 1740672"/>
                  <a:gd name="connsiteY29" fmla="*/ 1385667 h 2400296"/>
                  <a:gd name="connsiteX30" fmla="*/ 516705 w 1740672"/>
                  <a:gd name="connsiteY30" fmla="*/ 1393454 h 2400296"/>
                  <a:gd name="connsiteX31" fmla="*/ 429213 w 1740672"/>
                  <a:gd name="connsiteY31" fmla="*/ 1521257 h 2400296"/>
                  <a:gd name="connsiteX32" fmla="*/ 510292 w 1740672"/>
                  <a:gd name="connsiteY32" fmla="*/ 1509347 h 2400296"/>
                  <a:gd name="connsiteX33" fmla="*/ 522202 w 1740672"/>
                  <a:gd name="connsiteY33" fmla="*/ 1503850 h 2400296"/>
                  <a:gd name="connsiteX34" fmla="*/ 767270 w 1740672"/>
                  <a:gd name="connsiteY34" fmla="*/ 1387958 h 2400296"/>
                  <a:gd name="connsiteX35" fmla="*/ 1080592 w 1740672"/>
                  <a:gd name="connsiteY35" fmla="*/ 1444300 h 2400296"/>
                  <a:gd name="connsiteX36" fmla="*/ 1167167 w 1740672"/>
                  <a:gd name="connsiteY36" fmla="*/ 1506140 h 2400296"/>
                  <a:gd name="connsiteX37" fmla="*/ 1182742 w 1740672"/>
                  <a:gd name="connsiteY37" fmla="*/ 1521715 h 2400296"/>
                  <a:gd name="connsiteX38" fmla="*/ 1168999 w 1740672"/>
                  <a:gd name="connsiteY38" fmla="*/ 1523547 h 2400296"/>
                  <a:gd name="connsiteX39" fmla="*/ 1074637 w 1740672"/>
                  <a:gd name="connsiteY39" fmla="*/ 1525837 h 2400296"/>
                  <a:gd name="connsiteX40" fmla="*/ 1049443 w 1740672"/>
                  <a:gd name="connsiteY40" fmla="*/ 1527211 h 2400296"/>
                  <a:gd name="connsiteX41" fmla="*/ 821323 w 1740672"/>
                  <a:gd name="connsiteY41" fmla="*/ 1527211 h 2400296"/>
                  <a:gd name="connsiteX42" fmla="*/ 529531 w 1740672"/>
                  <a:gd name="connsiteY42" fmla="*/ 1524005 h 2400296"/>
                  <a:gd name="connsiteX43" fmla="*/ 516247 w 1740672"/>
                  <a:gd name="connsiteY43" fmla="*/ 1523547 h 2400296"/>
                  <a:gd name="connsiteX44" fmla="*/ 485556 w 1740672"/>
                  <a:gd name="connsiteY44" fmla="*/ 1525837 h 2400296"/>
                  <a:gd name="connsiteX45" fmla="*/ 416387 w 1740672"/>
                  <a:gd name="connsiteY45" fmla="*/ 1542786 h 2400296"/>
                  <a:gd name="connsiteX46" fmla="*/ 404935 w 1740672"/>
                  <a:gd name="connsiteY46" fmla="*/ 1553322 h 2400296"/>
                  <a:gd name="connsiteX47" fmla="*/ 259727 w 1740672"/>
                  <a:gd name="connsiteY47" fmla="*/ 1858397 h 2400296"/>
                  <a:gd name="connsiteX48" fmla="*/ 272095 w 1740672"/>
                  <a:gd name="connsiteY48" fmla="*/ 1875346 h 2400296"/>
                  <a:gd name="connsiteX49" fmla="*/ 298663 w 1740672"/>
                  <a:gd name="connsiteY49" fmla="*/ 1876262 h 2400296"/>
                  <a:gd name="connsiteX50" fmla="*/ 301869 w 1740672"/>
                  <a:gd name="connsiteY50" fmla="*/ 1877636 h 2400296"/>
                  <a:gd name="connsiteX51" fmla="*/ 250107 w 1740672"/>
                  <a:gd name="connsiteY51" fmla="*/ 1914740 h 2400296"/>
                  <a:gd name="connsiteX52" fmla="*/ 238197 w 1740672"/>
                  <a:gd name="connsiteY52" fmla="*/ 1930773 h 2400296"/>
                  <a:gd name="connsiteX53" fmla="*/ 206590 w 1740672"/>
                  <a:gd name="connsiteY53" fmla="*/ 2211113 h 2400296"/>
                  <a:gd name="connsiteX54" fmla="*/ 207965 w 1740672"/>
                  <a:gd name="connsiteY54" fmla="*/ 2215235 h 2400296"/>
                  <a:gd name="connsiteX55" fmla="*/ 244610 w 1740672"/>
                  <a:gd name="connsiteY55" fmla="*/ 2193248 h 2400296"/>
                  <a:gd name="connsiteX56" fmla="*/ 213003 w 1740672"/>
                  <a:gd name="connsiteY56" fmla="*/ 2275243 h 2400296"/>
                  <a:gd name="connsiteX57" fmla="*/ 207049 w 1740672"/>
                  <a:gd name="connsiteY57" fmla="*/ 2310056 h 2400296"/>
                  <a:gd name="connsiteX58" fmla="*/ 208423 w 1740672"/>
                  <a:gd name="connsiteY58" fmla="*/ 2393425 h 2400296"/>
                  <a:gd name="connsiteX59" fmla="*/ 197887 w 1740672"/>
                  <a:gd name="connsiteY59" fmla="*/ 2402587 h 2400296"/>
                  <a:gd name="connsiteX60" fmla="*/ 162616 w 1740672"/>
                  <a:gd name="connsiteY60" fmla="*/ 2401670 h 2400296"/>
                  <a:gd name="connsiteX61" fmla="*/ 158493 w 1740672"/>
                  <a:gd name="connsiteY61" fmla="*/ 2398922 h 2400296"/>
                  <a:gd name="connsiteX62" fmla="*/ 155744 w 1740672"/>
                  <a:gd name="connsiteY62" fmla="*/ 2387470 h 2400296"/>
                  <a:gd name="connsiteX63" fmla="*/ 152538 w 1740672"/>
                  <a:gd name="connsiteY63" fmla="*/ 2183628 h 2400296"/>
                  <a:gd name="connsiteX64" fmla="*/ 208881 w 1740672"/>
                  <a:gd name="connsiteY64" fmla="*/ 1846946 h 2400296"/>
                  <a:gd name="connsiteX65" fmla="*/ 301411 w 1740672"/>
                  <a:gd name="connsiteY65" fmla="*/ 1630736 h 2400296"/>
                  <a:gd name="connsiteX66" fmla="*/ 305076 w 1740672"/>
                  <a:gd name="connsiteY66" fmla="*/ 1595006 h 2400296"/>
                  <a:gd name="connsiteX67" fmla="*/ 290876 w 1740672"/>
                  <a:gd name="connsiteY67" fmla="*/ 1528128 h 2400296"/>
                  <a:gd name="connsiteX68" fmla="*/ 278508 w 1740672"/>
                  <a:gd name="connsiteY68" fmla="*/ 1505224 h 2400296"/>
                  <a:gd name="connsiteX69" fmla="*/ 127802 w 1740672"/>
                  <a:gd name="connsiteY69" fmla="*/ 1332989 h 2400296"/>
                  <a:gd name="connsiteX70" fmla="*/ 65046 w 1740672"/>
                  <a:gd name="connsiteY70" fmla="*/ 1218013 h 2400296"/>
                  <a:gd name="connsiteX71" fmla="*/ 0 w 1740672"/>
                  <a:gd name="connsiteY71" fmla="*/ 870336 h 2400296"/>
                  <a:gd name="connsiteX72" fmla="*/ 149790 w 1740672"/>
                  <a:gd name="connsiteY72" fmla="*/ 418678 h 2400296"/>
                  <a:gd name="connsiteX73" fmla="*/ 161699 w 1740672"/>
                  <a:gd name="connsiteY73" fmla="*/ 410890 h 2400296"/>
                  <a:gd name="connsiteX74" fmla="*/ 178190 w 1740672"/>
                  <a:gd name="connsiteY74" fmla="*/ 534570 h 2400296"/>
                  <a:gd name="connsiteX75" fmla="*/ 259269 w 1740672"/>
                  <a:gd name="connsiteY75" fmla="*/ 1182741 h 2400296"/>
                  <a:gd name="connsiteX76" fmla="*/ 297289 w 1740672"/>
                  <a:gd name="connsiteY76" fmla="*/ 1486901 h 2400296"/>
                  <a:gd name="connsiteX77" fmla="*/ 301869 w 1740672"/>
                  <a:gd name="connsiteY77" fmla="*/ 1502476 h 2400296"/>
                  <a:gd name="connsiteX78" fmla="*/ 310573 w 1740672"/>
                  <a:gd name="connsiteY78" fmla="*/ 1532250 h 2400296"/>
                  <a:gd name="connsiteX79" fmla="*/ 322483 w 1740672"/>
                  <a:gd name="connsiteY79" fmla="*/ 1587677 h 2400296"/>
                  <a:gd name="connsiteX80" fmla="*/ 352715 w 1740672"/>
                  <a:gd name="connsiteY80" fmla="*/ 1536831 h 2400296"/>
                  <a:gd name="connsiteX81" fmla="*/ 534570 w 1740672"/>
                  <a:gd name="connsiteY81" fmla="*/ 1275272 h 2400296"/>
                  <a:gd name="connsiteX82" fmla="*/ 542815 w 1740672"/>
                  <a:gd name="connsiteY82" fmla="*/ 1234045 h 2400296"/>
                  <a:gd name="connsiteX83" fmla="*/ 523576 w 1740672"/>
                  <a:gd name="connsiteY83" fmla="*/ 1148386 h 2400296"/>
                  <a:gd name="connsiteX84" fmla="*/ 490595 w 1740672"/>
                  <a:gd name="connsiteY84" fmla="*/ 1080133 h 2400296"/>
                  <a:gd name="connsiteX85" fmla="*/ 450743 w 1740672"/>
                  <a:gd name="connsiteY85" fmla="*/ 1026539 h 2400296"/>
                  <a:gd name="connsiteX86" fmla="*/ 306450 w 1740672"/>
                  <a:gd name="connsiteY86" fmla="*/ 553809 h 2400296"/>
                  <a:gd name="connsiteX87" fmla="*/ 522660 w 1740672"/>
                  <a:gd name="connsiteY87" fmla="*/ 9161 h 2400296"/>
                  <a:gd name="connsiteX88" fmla="*/ 527699 w 1740672"/>
                  <a:gd name="connsiteY88" fmla="*/ 2290 h 2400296"/>
                  <a:gd name="connsiteX89" fmla="*/ 529989 w 1740672"/>
                  <a:gd name="connsiteY89" fmla="*/ 0 h 2400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1740672" h="2400296">
                    <a:moveTo>
                      <a:pt x="529989" y="0"/>
                    </a:moveTo>
                    <a:cubicBezTo>
                      <a:pt x="530905" y="1832"/>
                      <a:pt x="531821" y="3665"/>
                      <a:pt x="533196" y="5955"/>
                    </a:cubicBezTo>
                    <a:cubicBezTo>
                      <a:pt x="534570" y="12826"/>
                      <a:pt x="535028" y="19697"/>
                      <a:pt x="535028" y="26568"/>
                    </a:cubicBezTo>
                    <a:cubicBezTo>
                      <a:pt x="535028" y="378367"/>
                      <a:pt x="535028" y="730625"/>
                      <a:pt x="535028" y="1082424"/>
                    </a:cubicBezTo>
                    <a:cubicBezTo>
                      <a:pt x="535028" y="1092501"/>
                      <a:pt x="534570" y="1102121"/>
                      <a:pt x="532280" y="1111740"/>
                    </a:cubicBezTo>
                    <a:cubicBezTo>
                      <a:pt x="538234" y="1138767"/>
                      <a:pt x="539609" y="1166709"/>
                      <a:pt x="547854" y="1193277"/>
                    </a:cubicBezTo>
                    <a:cubicBezTo>
                      <a:pt x="552893" y="1208851"/>
                      <a:pt x="556557" y="1224884"/>
                      <a:pt x="561138" y="1242291"/>
                    </a:cubicBezTo>
                    <a:cubicBezTo>
                      <a:pt x="574422" y="1225342"/>
                      <a:pt x="586790" y="1209310"/>
                      <a:pt x="599158" y="1193735"/>
                    </a:cubicBezTo>
                    <a:cubicBezTo>
                      <a:pt x="610152" y="1179535"/>
                      <a:pt x="621145" y="1165793"/>
                      <a:pt x="632139" y="1151593"/>
                    </a:cubicBezTo>
                    <a:cubicBezTo>
                      <a:pt x="639926" y="1141057"/>
                      <a:pt x="649546" y="1136934"/>
                      <a:pt x="661914" y="1144263"/>
                    </a:cubicBezTo>
                    <a:cubicBezTo>
                      <a:pt x="673366" y="1151134"/>
                      <a:pt x="677946" y="1166251"/>
                      <a:pt x="671991" y="1178161"/>
                    </a:cubicBezTo>
                    <a:cubicBezTo>
                      <a:pt x="669701" y="1182741"/>
                      <a:pt x="666495" y="1186406"/>
                      <a:pt x="663746" y="1190529"/>
                    </a:cubicBezTo>
                    <a:cubicBezTo>
                      <a:pt x="622520" y="1244581"/>
                      <a:pt x="580835" y="1298634"/>
                      <a:pt x="539609" y="1352228"/>
                    </a:cubicBezTo>
                    <a:cubicBezTo>
                      <a:pt x="536402" y="1356351"/>
                      <a:pt x="534112" y="1360015"/>
                      <a:pt x="530905" y="1364596"/>
                    </a:cubicBezTo>
                    <a:cubicBezTo>
                      <a:pt x="537318" y="1366428"/>
                      <a:pt x="542357" y="1363680"/>
                      <a:pt x="547396" y="1361847"/>
                    </a:cubicBezTo>
                    <a:cubicBezTo>
                      <a:pt x="582209" y="1348563"/>
                      <a:pt x="618397" y="1343983"/>
                      <a:pt x="655043" y="1341692"/>
                    </a:cubicBezTo>
                    <a:cubicBezTo>
                      <a:pt x="666953" y="1340776"/>
                      <a:pt x="674282" y="1337112"/>
                      <a:pt x="681153" y="1326576"/>
                    </a:cubicBezTo>
                    <a:cubicBezTo>
                      <a:pt x="817658" y="1120902"/>
                      <a:pt x="1008216" y="998597"/>
                      <a:pt x="1252827" y="962867"/>
                    </a:cubicBezTo>
                    <a:cubicBezTo>
                      <a:pt x="1421855" y="938589"/>
                      <a:pt x="1582638" y="968364"/>
                      <a:pt x="1734718" y="1045778"/>
                    </a:cubicBezTo>
                    <a:cubicBezTo>
                      <a:pt x="1737925" y="1047152"/>
                      <a:pt x="1741131" y="1048068"/>
                      <a:pt x="1744338" y="1049443"/>
                    </a:cubicBezTo>
                    <a:cubicBezTo>
                      <a:pt x="1744338" y="1050359"/>
                      <a:pt x="1744338" y="1051275"/>
                      <a:pt x="1744338" y="1052649"/>
                    </a:cubicBezTo>
                    <a:lnTo>
                      <a:pt x="1743422" y="1053565"/>
                    </a:lnTo>
                    <a:lnTo>
                      <a:pt x="1742047" y="1053107"/>
                    </a:lnTo>
                    <a:cubicBezTo>
                      <a:pt x="1737008" y="1057230"/>
                      <a:pt x="1731054" y="1059520"/>
                      <a:pt x="1724641" y="1061352"/>
                    </a:cubicBezTo>
                    <a:cubicBezTo>
                      <a:pt x="1601877" y="1094334"/>
                      <a:pt x="1479572" y="1128689"/>
                      <a:pt x="1357267" y="1162586"/>
                    </a:cubicBezTo>
                    <a:cubicBezTo>
                      <a:pt x="1261072" y="1189154"/>
                      <a:pt x="1164877" y="1215723"/>
                      <a:pt x="1068682" y="1242291"/>
                    </a:cubicBezTo>
                    <a:cubicBezTo>
                      <a:pt x="943628" y="1276646"/>
                      <a:pt x="819033" y="1311002"/>
                      <a:pt x="693979" y="1345815"/>
                    </a:cubicBezTo>
                    <a:cubicBezTo>
                      <a:pt x="687566" y="1347647"/>
                      <a:pt x="681611" y="1349021"/>
                      <a:pt x="676114" y="1353144"/>
                    </a:cubicBezTo>
                    <a:cubicBezTo>
                      <a:pt x="661914" y="1361847"/>
                      <a:pt x="644965" y="1359557"/>
                      <a:pt x="629849" y="1360931"/>
                    </a:cubicBezTo>
                    <a:cubicBezTo>
                      <a:pt x="594119" y="1363680"/>
                      <a:pt x="561138" y="1376048"/>
                      <a:pt x="527241" y="1385667"/>
                    </a:cubicBezTo>
                    <a:cubicBezTo>
                      <a:pt x="522660" y="1387041"/>
                      <a:pt x="519453" y="1389790"/>
                      <a:pt x="516705" y="1393454"/>
                    </a:cubicBezTo>
                    <a:cubicBezTo>
                      <a:pt x="486472" y="1434681"/>
                      <a:pt x="457156" y="1476365"/>
                      <a:pt x="429213" y="1521257"/>
                    </a:cubicBezTo>
                    <a:cubicBezTo>
                      <a:pt x="457156" y="1513469"/>
                      <a:pt x="482808" y="1506598"/>
                      <a:pt x="510292" y="1509347"/>
                    </a:cubicBezTo>
                    <a:cubicBezTo>
                      <a:pt x="514873" y="1509805"/>
                      <a:pt x="518537" y="1507056"/>
                      <a:pt x="522202" y="1503850"/>
                    </a:cubicBezTo>
                    <a:cubicBezTo>
                      <a:pt x="593203" y="1442926"/>
                      <a:pt x="675198" y="1405364"/>
                      <a:pt x="767270" y="1387958"/>
                    </a:cubicBezTo>
                    <a:cubicBezTo>
                      <a:pt x="938131" y="1363222"/>
                      <a:pt x="1078759" y="1441094"/>
                      <a:pt x="1080592" y="1444300"/>
                    </a:cubicBezTo>
                    <a:cubicBezTo>
                      <a:pt x="1110366" y="1463998"/>
                      <a:pt x="1140599" y="1481862"/>
                      <a:pt x="1167167" y="1506140"/>
                    </a:cubicBezTo>
                    <a:cubicBezTo>
                      <a:pt x="1172664" y="1511179"/>
                      <a:pt x="1177703" y="1516218"/>
                      <a:pt x="1182742" y="1521715"/>
                    </a:cubicBezTo>
                    <a:cubicBezTo>
                      <a:pt x="1178619" y="1526295"/>
                      <a:pt x="1173580" y="1524005"/>
                      <a:pt x="1168999" y="1523547"/>
                    </a:cubicBezTo>
                    <a:cubicBezTo>
                      <a:pt x="1137393" y="1519424"/>
                      <a:pt x="1106244" y="1517592"/>
                      <a:pt x="1074637" y="1525837"/>
                    </a:cubicBezTo>
                    <a:cubicBezTo>
                      <a:pt x="1066391" y="1527211"/>
                      <a:pt x="1057688" y="1527211"/>
                      <a:pt x="1049443" y="1527211"/>
                    </a:cubicBezTo>
                    <a:cubicBezTo>
                      <a:pt x="973403" y="1527211"/>
                      <a:pt x="897363" y="1526753"/>
                      <a:pt x="821323" y="1527211"/>
                    </a:cubicBezTo>
                    <a:cubicBezTo>
                      <a:pt x="724212" y="1528128"/>
                      <a:pt x="626642" y="1521715"/>
                      <a:pt x="529531" y="1524005"/>
                    </a:cubicBezTo>
                    <a:cubicBezTo>
                      <a:pt x="524950" y="1524005"/>
                      <a:pt x="520828" y="1522631"/>
                      <a:pt x="516247" y="1523547"/>
                    </a:cubicBezTo>
                    <a:cubicBezTo>
                      <a:pt x="506169" y="1528128"/>
                      <a:pt x="495634" y="1524463"/>
                      <a:pt x="485556" y="1525837"/>
                    </a:cubicBezTo>
                    <a:cubicBezTo>
                      <a:pt x="461737" y="1529044"/>
                      <a:pt x="438833" y="1535457"/>
                      <a:pt x="416387" y="1542786"/>
                    </a:cubicBezTo>
                    <a:cubicBezTo>
                      <a:pt x="410432" y="1544618"/>
                      <a:pt x="407684" y="1548741"/>
                      <a:pt x="404935" y="1553322"/>
                    </a:cubicBezTo>
                    <a:cubicBezTo>
                      <a:pt x="345844" y="1649975"/>
                      <a:pt x="294998" y="1750750"/>
                      <a:pt x="259727" y="1858397"/>
                    </a:cubicBezTo>
                    <a:cubicBezTo>
                      <a:pt x="254230" y="1874888"/>
                      <a:pt x="254230" y="1874888"/>
                      <a:pt x="272095" y="1875346"/>
                    </a:cubicBezTo>
                    <a:cubicBezTo>
                      <a:pt x="280798" y="1875804"/>
                      <a:pt x="289960" y="1875804"/>
                      <a:pt x="298663" y="1876262"/>
                    </a:cubicBezTo>
                    <a:cubicBezTo>
                      <a:pt x="299121" y="1876262"/>
                      <a:pt x="299579" y="1876720"/>
                      <a:pt x="301869" y="1877636"/>
                    </a:cubicBezTo>
                    <a:cubicBezTo>
                      <a:pt x="284005" y="1890462"/>
                      <a:pt x="267056" y="1902830"/>
                      <a:pt x="250107" y="1914740"/>
                    </a:cubicBezTo>
                    <a:cubicBezTo>
                      <a:pt x="244152" y="1918863"/>
                      <a:pt x="240030" y="1923443"/>
                      <a:pt x="238197" y="1930773"/>
                    </a:cubicBezTo>
                    <a:cubicBezTo>
                      <a:pt x="215752" y="2022845"/>
                      <a:pt x="206132" y="2116292"/>
                      <a:pt x="206590" y="2211113"/>
                    </a:cubicBezTo>
                    <a:cubicBezTo>
                      <a:pt x="206590" y="2212029"/>
                      <a:pt x="207049" y="2212945"/>
                      <a:pt x="207965" y="2215235"/>
                    </a:cubicBezTo>
                    <a:cubicBezTo>
                      <a:pt x="219416" y="2208364"/>
                      <a:pt x="230410" y="2201951"/>
                      <a:pt x="244610" y="2193248"/>
                    </a:cubicBezTo>
                    <a:cubicBezTo>
                      <a:pt x="233159" y="2223022"/>
                      <a:pt x="223539" y="2249133"/>
                      <a:pt x="213003" y="2275243"/>
                    </a:cubicBezTo>
                    <a:cubicBezTo>
                      <a:pt x="208423" y="2286695"/>
                      <a:pt x="206590" y="2297688"/>
                      <a:pt x="207049" y="2310056"/>
                    </a:cubicBezTo>
                    <a:cubicBezTo>
                      <a:pt x="207965" y="2337999"/>
                      <a:pt x="207965" y="2365483"/>
                      <a:pt x="208423" y="2393425"/>
                    </a:cubicBezTo>
                    <a:cubicBezTo>
                      <a:pt x="208881" y="2401212"/>
                      <a:pt x="202926" y="2402129"/>
                      <a:pt x="197887" y="2402587"/>
                    </a:cubicBezTo>
                    <a:cubicBezTo>
                      <a:pt x="185977" y="2403045"/>
                      <a:pt x="174525" y="2404419"/>
                      <a:pt x="162616" y="2401670"/>
                    </a:cubicBezTo>
                    <a:cubicBezTo>
                      <a:pt x="161241" y="2401212"/>
                      <a:pt x="159867" y="2400296"/>
                      <a:pt x="158493" y="2398922"/>
                    </a:cubicBezTo>
                    <a:cubicBezTo>
                      <a:pt x="156203" y="2395258"/>
                      <a:pt x="155744" y="2391593"/>
                      <a:pt x="155744" y="2387470"/>
                    </a:cubicBezTo>
                    <a:cubicBezTo>
                      <a:pt x="154828" y="2319676"/>
                      <a:pt x="150706" y="2251423"/>
                      <a:pt x="152538" y="2183628"/>
                    </a:cubicBezTo>
                    <a:cubicBezTo>
                      <a:pt x="156203" y="2069110"/>
                      <a:pt x="172693" y="1956425"/>
                      <a:pt x="208881" y="1846946"/>
                    </a:cubicBezTo>
                    <a:cubicBezTo>
                      <a:pt x="233617" y="1772280"/>
                      <a:pt x="264766" y="1700363"/>
                      <a:pt x="301411" y="1630736"/>
                    </a:cubicBezTo>
                    <a:cubicBezTo>
                      <a:pt x="307824" y="1618826"/>
                      <a:pt x="309199" y="1607832"/>
                      <a:pt x="305076" y="1595006"/>
                    </a:cubicBezTo>
                    <a:cubicBezTo>
                      <a:pt x="298205" y="1573019"/>
                      <a:pt x="293624" y="1550573"/>
                      <a:pt x="290876" y="1528128"/>
                    </a:cubicBezTo>
                    <a:cubicBezTo>
                      <a:pt x="289501" y="1518508"/>
                      <a:pt x="285837" y="1511637"/>
                      <a:pt x="278508" y="1505224"/>
                    </a:cubicBezTo>
                    <a:cubicBezTo>
                      <a:pt x="219416" y="1455294"/>
                      <a:pt x="170403" y="1397577"/>
                      <a:pt x="127802" y="1332989"/>
                    </a:cubicBezTo>
                    <a:cubicBezTo>
                      <a:pt x="103524" y="1296343"/>
                      <a:pt x="82911" y="1257865"/>
                      <a:pt x="65046" y="1218013"/>
                    </a:cubicBezTo>
                    <a:cubicBezTo>
                      <a:pt x="47181" y="1175870"/>
                      <a:pt x="0" y="972944"/>
                      <a:pt x="0" y="870336"/>
                    </a:cubicBezTo>
                    <a:cubicBezTo>
                      <a:pt x="4123" y="704514"/>
                      <a:pt x="54511" y="554267"/>
                      <a:pt x="149790" y="418678"/>
                    </a:cubicBezTo>
                    <a:cubicBezTo>
                      <a:pt x="155286" y="411348"/>
                      <a:pt x="155286" y="411348"/>
                      <a:pt x="161699" y="410890"/>
                    </a:cubicBezTo>
                    <a:cubicBezTo>
                      <a:pt x="169028" y="452117"/>
                      <a:pt x="173151" y="493343"/>
                      <a:pt x="178190" y="534570"/>
                    </a:cubicBezTo>
                    <a:cubicBezTo>
                      <a:pt x="205216" y="750780"/>
                      <a:pt x="232701" y="966532"/>
                      <a:pt x="259269" y="1182741"/>
                    </a:cubicBezTo>
                    <a:cubicBezTo>
                      <a:pt x="271637" y="1283975"/>
                      <a:pt x="284463" y="1385667"/>
                      <a:pt x="297289" y="1486901"/>
                    </a:cubicBezTo>
                    <a:cubicBezTo>
                      <a:pt x="298205" y="1492398"/>
                      <a:pt x="298663" y="1497895"/>
                      <a:pt x="301869" y="1502476"/>
                    </a:cubicBezTo>
                    <a:cubicBezTo>
                      <a:pt x="308282" y="1511179"/>
                      <a:pt x="309199" y="1521715"/>
                      <a:pt x="310573" y="1532250"/>
                    </a:cubicBezTo>
                    <a:cubicBezTo>
                      <a:pt x="313321" y="1550573"/>
                      <a:pt x="317444" y="1568438"/>
                      <a:pt x="322483" y="1587677"/>
                    </a:cubicBezTo>
                    <a:cubicBezTo>
                      <a:pt x="334392" y="1570728"/>
                      <a:pt x="342638" y="1553322"/>
                      <a:pt x="352715" y="1536831"/>
                    </a:cubicBezTo>
                    <a:cubicBezTo>
                      <a:pt x="407684" y="1445675"/>
                      <a:pt x="469524" y="1359099"/>
                      <a:pt x="534570" y="1275272"/>
                    </a:cubicBezTo>
                    <a:cubicBezTo>
                      <a:pt x="544647" y="1261988"/>
                      <a:pt x="546938" y="1249162"/>
                      <a:pt x="542815" y="1234045"/>
                    </a:cubicBezTo>
                    <a:cubicBezTo>
                      <a:pt x="535028" y="1205645"/>
                      <a:pt x="523576" y="1177703"/>
                      <a:pt x="523576" y="1148386"/>
                    </a:cubicBezTo>
                    <a:cubicBezTo>
                      <a:pt x="523576" y="1118611"/>
                      <a:pt x="508002" y="1099830"/>
                      <a:pt x="490595" y="1080133"/>
                    </a:cubicBezTo>
                    <a:cubicBezTo>
                      <a:pt x="475937" y="1063643"/>
                      <a:pt x="461737" y="1046236"/>
                      <a:pt x="450743" y="1026539"/>
                    </a:cubicBezTo>
                    <a:cubicBezTo>
                      <a:pt x="371954" y="888201"/>
                      <a:pt x="307824" y="726044"/>
                      <a:pt x="306450" y="553809"/>
                    </a:cubicBezTo>
                    <a:cubicBezTo>
                      <a:pt x="309657" y="344928"/>
                      <a:pt x="382032" y="163532"/>
                      <a:pt x="522660" y="9161"/>
                    </a:cubicBezTo>
                    <a:cubicBezTo>
                      <a:pt x="524492" y="6871"/>
                      <a:pt x="525867" y="4581"/>
                      <a:pt x="527699" y="2290"/>
                    </a:cubicBezTo>
                    <a:cubicBezTo>
                      <a:pt x="527699" y="0"/>
                      <a:pt x="528615" y="0"/>
                      <a:pt x="529989" y="0"/>
                    </a:cubicBezTo>
                    <a:close/>
                  </a:path>
                </a:pathLst>
              </a:custGeom>
              <a:grpFill/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74">
                <a:extLst>
                  <a:ext uri="{FF2B5EF4-FFF2-40B4-BE49-F238E27FC236}">
                    <a16:creationId xmlns:a16="http://schemas.microsoft.com/office/drawing/2014/main" id="{7CC8E4C3-3A33-4DDD-B90E-2D5A3D75E454}"/>
                  </a:ext>
                </a:extLst>
              </p:cNvPr>
              <p:cNvSpPr/>
              <p:nvPr/>
            </p:nvSpPr>
            <p:spPr>
              <a:xfrm>
                <a:off x="6109274" y="2001482"/>
                <a:ext cx="395202" cy="1453126"/>
              </a:xfrm>
              <a:custGeom>
                <a:avLst/>
                <a:gdLst>
                  <a:gd name="connsiteX0" fmla="*/ 142932 w 297746"/>
                  <a:gd name="connsiteY0" fmla="*/ 1094334 h 1094791"/>
                  <a:gd name="connsiteX1" fmla="*/ 134229 w 297746"/>
                  <a:gd name="connsiteY1" fmla="*/ 1086546 h 1094791"/>
                  <a:gd name="connsiteX2" fmla="*/ 119112 w 297746"/>
                  <a:gd name="connsiteY2" fmla="*/ 957370 h 1094791"/>
                  <a:gd name="connsiteX3" fmla="*/ 102164 w 297746"/>
                  <a:gd name="connsiteY3" fmla="*/ 826820 h 1094791"/>
                  <a:gd name="connsiteX4" fmla="*/ 89338 w 297746"/>
                  <a:gd name="connsiteY4" fmla="*/ 722837 h 1094791"/>
                  <a:gd name="connsiteX5" fmla="*/ 75596 w 297746"/>
                  <a:gd name="connsiteY5" fmla="*/ 612900 h 1094791"/>
                  <a:gd name="connsiteX6" fmla="*/ 62770 w 297746"/>
                  <a:gd name="connsiteY6" fmla="*/ 507085 h 1094791"/>
                  <a:gd name="connsiteX7" fmla="*/ 49027 w 297746"/>
                  <a:gd name="connsiteY7" fmla="*/ 398522 h 1094791"/>
                  <a:gd name="connsiteX8" fmla="*/ 35743 w 297746"/>
                  <a:gd name="connsiteY8" fmla="*/ 291334 h 1094791"/>
                  <a:gd name="connsiteX9" fmla="*/ 25666 w 297746"/>
                  <a:gd name="connsiteY9" fmla="*/ 212087 h 1094791"/>
                  <a:gd name="connsiteX10" fmla="*/ 11924 w 297746"/>
                  <a:gd name="connsiteY10" fmla="*/ 100776 h 1094791"/>
                  <a:gd name="connsiteX11" fmla="*/ 1388 w 297746"/>
                  <a:gd name="connsiteY11" fmla="*/ 20155 h 1094791"/>
                  <a:gd name="connsiteX12" fmla="*/ 2762 w 297746"/>
                  <a:gd name="connsiteY12" fmla="*/ 0 h 1094791"/>
                  <a:gd name="connsiteX13" fmla="*/ 146597 w 297746"/>
                  <a:gd name="connsiteY13" fmla="*/ 154370 h 1094791"/>
                  <a:gd name="connsiteX14" fmla="*/ 255618 w 297746"/>
                  <a:gd name="connsiteY14" fmla="*/ 370580 h 1094791"/>
                  <a:gd name="connsiteX15" fmla="*/ 289973 w 297746"/>
                  <a:gd name="connsiteY15" fmla="*/ 532279 h 1094791"/>
                  <a:gd name="connsiteX16" fmla="*/ 295928 w 297746"/>
                  <a:gd name="connsiteY16" fmla="*/ 617939 h 1094791"/>
                  <a:gd name="connsiteX17" fmla="*/ 299135 w 297746"/>
                  <a:gd name="connsiteY17" fmla="*/ 663288 h 1094791"/>
                  <a:gd name="connsiteX18" fmla="*/ 221721 w 297746"/>
                  <a:gd name="connsiteY18" fmla="*/ 970196 h 1094791"/>
                  <a:gd name="connsiteX19" fmla="*/ 158507 w 297746"/>
                  <a:gd name="connsiteY19" fmla="*/ 1081508 h 1094791"/>
                  <a:gd name="connsiteX20" fmla="*/ 142932 w 297746"/>
                  <a:gd name="connsiteY20" fmla="*/ 1094334 h 109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7746" h="1094791">
                    <a:moveTo>
                      <a:pt x="142932" y="1094334"/>
                    </a:moveTo>
                    <a:cubicBezTo>
                      <a:pt x="135145" y="1097082"/>
                      <a:pt x="134687" y="1090669"/>
                      <a:pt x="134229" y="1086546"/>
                    </a:cubicBezTo>
                    <a:cubicBezTo>
                      <a:pt x="129190" y="1043488"/>
                      <a:pt x="124151" y="1000429"/>
                      <a:pt x="119112" y="957370"/>
                    </a:cubicBezTo>
                    <a:cubicBezTo>
                      <a:pt x="113616" y="913853"/>
                      <a:pt x="107661" y="870336"/>
                      <a:pt x="102164" y="826820"/>
                    </a:cubicBezTo>
                    <a:cubicBezTo>
                      <a:pt x="97583" y="792006"/>
                      <a:pt x="93918" y="757193"/>
                      <a:pt x="89338" y="722837"/>
                    </a:cubicBezTo>
                    <a:cubicBezTo>
                      <a:pt x="84757" y="686192"/>
                      <a:pt x="80176" y="649546"/>
                      <a:pt x="75596" y="612900"/>
                    </a:cubicBezTo>
                    <a:cubicBezTo>
                      <a:pt x="71015" y="577629"/>
                      <a:pt x="66892" y="542357"/>
                      <a:pt x="62770" y="507085"/>
                    </a:cubicBezTo>
                    <a:cubicBezTo>
                      <a:pt x="58189" y="470898"/>
                      <a:pt x="53608" y="434710"/>
                      <a:pt x="49027" y="398522"/>
                    </a:cubicBezTo>
                    <a:cubicBezTo>
                      <a:pt x="44447" y="362793"/>
                      <a:pt x="40324" y="327063"/>
                      <a:pt x="35743" y="291334"/>
                    </a:cubicBezTo>
                    <a:cubicBezTo>
                      <a:pt x="32537" y="264766"/>
                      <a:pt x="28872" y="238655"/>
                      <a:pt x="25666" y="212087"/>
                    </a:cubicBezTo>
                    <a:cubicBezTo>
                      <a:pt x="21085" y="174983"/>
                      <a:pt x="16504" y="137880"/>
                      <a:pt x="11924" y="100776"/>
                    </a:cubicBezTo>
                    <a:cubicBezTo>
                      <a:pt x="8717" y="73750"/>
                      <a:pt x="5053" y="47181"/>
                      <a:pt x="1388" y="20155"/>
                    </a:cubicBezTo>
                    <a:cubicBezTo>
                      <a:pt x="472" y="13284"/>
                      <a:pt x="-1819" y="6413"/>
                      <a:pt x="2762" y="0"/>
                    </a:cubicBezTo>
                    <a:cubicBezTo>
                      <a:pt x="58189" y="44433"/>
                      <a:pt x="105370" y="96653"/>
                      <a:pt x="146597" y="154370"/>
                    </a:cubicBezTo>
                    <a:cubicBezTo>
                      <a:pt x="193778" y="220791"/>
                      <a:pt x="229966" y="293166"/>
                      <a:pt x="255618" y="370580"/>
                    </a:cubicBezTo>
                    <a:cubicBezTo>
                      <a:pt x="273025" y="423258"/>
                      <a:pt x="284476" y="476853"/>
                      <a:pt x="289973" y="532279"/>
                    </a:cubicBezTo>
                    <a:cubicBezTo>
                      <a:pt x="292722" y="560680"/>
                      <a:pt x="295928" y="589080"/>
                      <a:pt x="295928" y="617939"/>
                    </a:cubicBezTo>
                    <a:cubicBezTo>
                      <a:pt x="302799" y="632597"/>
                      <a:pt x="300051" y="648630"/>
                      <a:pt x="299135" y="663288"/>
                    </a:cubicBezTo>
                    <a:cubicBezTo>
                      <a:pt x="292722" y="770477"/>
                      <a:pt x="268444" y="873085"/>
                      <a:pt x="221721" y="970196"/>
                    </a:cubicBezTo>
                    <a:cubicBezTo>
                      <a:pt x="202940" y="1008674"/>
                      <a:pt x="183242" y="1046236"/>
                      <a:pt x="158507" y="1081508"/>
                    </a:cubicBezTo>
                    <a:cubicBezTo>
                      <a:pt x="153926" y="1087004"/>
                      <a:pt x="151636" y="1094334"/>
                      <a:pt x="142932" y="1094334"/>
                    </a:cubicBezTo>
                    <a:close/>
                  </a:path>
                </a:pathLst>
              </a:custGeom>
              <a:grpFill/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75">
                <a:extLst>
                  <a:ext uri="{FF2B5EF4-FFF2-40B4-BE49-F238E27FC236}">
                    <a16:creationId xmlns:a16="http://schemas.microsoft.com/office/drawing/2014/main" id="{963CA59A-0B47-4241-B0A2-2085BCF4FE88}"/>
                  </a:ext>
                </a:extLst>
              </p:cNvPr>
              <p:cNvSpPr/>
              <p:nvPr/>
            </p:nvSpPr>
            <p:spPr>
              <a:xfrm>
                <a:off x="6582926" y="3472535"/>
                <a:ext cx="881603" cy="182401"/>
              </a:xfrm>
              <a:custGeom>
                <a:avLst/>
                <a:gdLst>
                  <a:gd name="connsiteX0" fmla="*/ 0 w 664204"/>
                  <a:gd name="connsiteY0" fmla="*/ 4817 h 137421"/>
                  <a:gd name="connsiteX1" fmla="*/ 14658 w 664204"/>
                  <a:gd name="connsiteY1" fmla="*/ 694 h 137421"/>
                  <a:gd name="connsiteX2" fmla="*/ 163532 w 664204"/>
                  <a:gd name="connsiteY2" fmla="*/ 1152 h 137421"/>
                  <a:gd name="connsiteX3" fmla="*/ 560680 w 664204"/>
                  <a:gd name="connsiteY3" fmla="*/ 3900 h 137421"/>
                  <a:gd name="connsiteX4" fmla="*/ 662372 w 664204"/>
                  <a:gd name="connsiteY4" fmla="*/ 5733 h 137421"/>
                  <a:gd name="connsiteX5" fmla="*/ 664662 w 664204"/>
                  <a:gd name="connsiteY5" fmla="*/ 8939 h 137421"/>
                  <a:gd name="connsiteX6" fmla="*/ 390735 w 664204"/>
                  <a:gd name="connsiteY6" fmla="*/ 134451 h 137421"/>
                  <a:gd name="connsiteX7" fmla="*/ 0 w 664204"/>
                  <a:gd name="connsiteY7" fmla="*/ 4817 h 137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4204" h="137421">
                    <a:moveTo>
                      <a:pt x="0" y="4817"/>
                    </a:moveTo>
                    <a:cubicBezTo>
                      <a:pt x="3665" y="-1138"/>
                      <a:pt x="9619" y="694"/>
                      <a:pt x="14658" y="694"/>
                    </a:cubicBezTo>
                    <a:cubicBezTo>
                      <a:pt x="64130" y="694"/>
                      <a:pt x="114060" y="-1138"/>
                      <a:pt x="163532" y="1152"/>
                    </a:cubicBezTo>
                    <a:cubicBezTo>
                      <a:pt x="295914" y="6649"/>
                      <a:pt x="428297" y="2068"/>
                      <a:pt x="560680" y="3900"/>
                    </a:cubicBezTo>
                    <a:cubicBezTo>
                      <a:pt x="594577" y="1610"/>
                      <a:pt x="628475" y="694"/>
                      <a:pt x="662372" y="5733"/>
                    </a:cubicBezTo>
                    <a:cubicBezTo>
                      <a:pt x="664204" y="6191"/>
                      <a:pt x="664204" y="7565"/>
                      <a:pt x="664662" y="8939"/>
                    </a:cubicBezTo>
                    <a:cubicBezTo>
                      <a:pt x="587248" y="80856"/>
                      <a:pt x="495634" y="123457"/>
                      <a:pt x="390735" y="134451"/>
                    </a:cubicBezTo>
                    <a:cubicBezTo>
                      <a:pt x="241862" y="150483"/>
                      <a:pt x="111311" y="105592"/>
                      <a:pt x="0" y="4817"/>
                    </a:cubicBezTo>
                    <a:close/>
                  </a:path>
                </a:pathLst>
              </a:custGeom>
              <a:grpFill/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76">
                <a:extLst>
                  <a:ext uri="{FF2B5EF4-FFF2-40B4-BE49-F238E27FC236}">
                    <a16:creationId xmlns:a16="http://schemas.microsoft.com/office/drawing/2014/main" id="{D3C63BA8-3A29-49D9-85A6-44E7CF1F8CA1}"/>
                  </a:ext>
                </a:extLst>
              </p:cNvPr>
              <p:cNvSpPr/>
              <p:nvPr/>
            </p:nvSpPr>
            <p:spPr>
              <a:xfrm>
                <a:off x="6602971" y="1467048"/>
                <a:ext cx="291841" cy="1465286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grpFill/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81">
                <a:extLst>
                  <a:ext uri="{FF2B5EF4-FFF2-40B4-BE49-F238E27FC236}">
                    <a16:creationId xmlns:a16="http://schemas.microsoft.com/office/drawing/2014/main" id="{10DC649E-2482-4616-B030-D0CCA5FA7180}"/>
                  </a:ext>
                </a:extLst>
              </p:cNvPr>
              <p:cNvSpPr/>
              <p:nvPr/>
            </p:nvSpPr>
            <p:spPr>
              <a:xfrm rot="2335388">
                <a:off x="7215700" y="1773625"/>
                <a:ext cx="291842" cy="1465287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grpFill/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82">
                <a:extLst>
                  <a:ext uri="{FF2B5EF4-FFF2-40B4-BE49-F238E27FC236}">
                    <a16:creationId xmlns:a16="http://schemas.microsoft.com/office/drawing/2014/main" id="{48D372CF-76D6-4B24-B5E2-80BDB2A30CE7}"/>
                  </a:ext>
                </a:extLst>
              </p:cNvPr>
              <p:cNvSpPr/>
              <p:nvPr/>
            </p:nvSpPr>
            <p:spPr>
              <a:xfrm rot="2330257" flipH="1">
                <a:off x="6990633" y="1614204"/>
                <a:ext cx="291842" cy="1465287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grpFill/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B321369E-FEFE-4254-B32B-05E45DDE364D}"/>
                </a:ext>
              </a:extLst>
            </p:cNvPr>
            <p:cNvGrpSpPr/>
            <p:nvPr/>
          </p:nvGrpSpPr>
          <p:grpSpPr>
            <a:xfrm>
              <a:off x="592728" y="5533167"/>
              <a:ext cx="1616244" cy="1380262"/>
              <a:chOff x="4983166" y="4633683"/>
              <a:chExt cx="2207049" cy="1884808"/>
            </a:xfrm>
            <a:grpFill/>
          </p:grpSpPr>
          <p:sp>
            <p:nvSpPr>
              <p:cNvPr id="255" name="Freeform: Shape 68">
                <a:extLst>
                  <a:ext uri="{FF2B5EF4-FFF2-40B4-BE49-F238E27FC236}">
                    <a16:creationId xmlns:a16="http://schemas.microsoft.com/office/drawing/2014/main" id="{54237A75-4658-4BF6-9DE1-BF6513F4A72E}"/>
                  </a:ext>
                </a:extLst>
              </p:cNvPr>
              <p:cNvSpPr/>
              <p:nvPr/>
            </p:nvSpPr>
            <p:spPr>
              <a:xfrm>
                <a:off x="4983166" y="4633683"/>
                <a:ext cx="2207049" cy="1884808"/>
              </a:xfrm>
              <a:custGeom>
                <a:avLst/>
                <a:gdLst>
                  <a:gd name="connsiteX0" fmla="*/ 1539660 w 1662800"/>
                  <a:gd name="connsiteY0" fmla="*/ 2629 h 1420022"/>
                  <a:gd name="connsiteX1" fmla="*/ 847514 w 1662800"/>
                  <a:gd name="connsiteY1" fmla="*/ 1713 h 1420022"/>
                  <a:gd name="connsiteX2" fmla="*/ 110934 w 1662800"/>
                  <a:gd name="connsiteY2" fmla="*/ 4003 h 1420022"/>
                  <a:gd name="connsiteX3" fmla="*/ 81 w 1662800"/>
                  <a:gd name="connsiteY3" fmla="*/ 133638 h 1420022"/>
                  <a:gd name="connsiteX4" fmla="*/ 120554 w 1662800"/>
                  <a:gd name="connsiteY4" fmla="*/ 249988 h 1420022"/>
                  <a:gd name="connsiteX5" fmla="*/ 180103 w 1662800"/>
                  <a:gd name="connsiteY5" fmla="*/ 258233 h 1420022"/>
                  <a:gd name="connsiteX6" fmla="*/ 180103 w 1662800"/>
                  <a:gd name="connsiteY6" fmla="*/ 258233 h 1420022"/>
                  <a:gd name="connsiteX7" fmla="*/ 180103 w 1662800"/>
                  <a:gd name="connsiteY7" fmla="*/ 258233 h 1420022"/>
                  <a:gd name="connsiteX8" fmla="*/ 218581 w 1662800"/>
                  <a:gd name="connsiteY8" fmla="*/ 1255913 h 1420022"/>
                  <a:gd name="connsiteX9" fmla="*/ 367454 w 1662800"/>
                  <a:gd name="connsiteY9" fmla="*/ 1419445 h 1420022"/>
                  <a:gd name="connsiteX10" fmla="*/ 1279475 w 1662800"/>
                  <a:gd name="connsiteY10" fmla="*/ 1420819 h 1420022"/>
                  <a:gd name="connsiteX11" fmla="*/ 1443465 w 1662800"/>
                  <a:gd name="connsiteY11" fmla="*/ 1264617 h 1420022"/>
                  <a:gd name="connsiteX12" fmla="*/ 1483775 w 1662800"/>
                  <a:gd name="connsiteY12" fmla="*/ 249988 h 1420022"/>
                  <a:gd name="connsiteX13" fmla="*/ 1544699 w 1662800"/>
                  <a:gd name="connsiteY13" fmla="*/ 250446 h 1420022"/>
                  <a:gd name="connsiteX14" fmla="*/ 1664256 w 1662800"/>
                  <a:gd name="connsiteY14" fmla="*/ 129515 h 1420022"/>
                  <a:gd name="connsiteX15" fmla="*/ 1539660 w 1662800"/>
                  <a:gd name="connsiteY15" fmla="*/ 2629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62800" h="1420022">
                    <a:moveTo>
                      <a:pt x="1539660" y="2629"/>
                    </a:moveTo>
                    <a:cubicBezTo>
                      <a:pt x="1490646" y="1713"/>
                      <a:pt x="847514" y="1713"/>
                      <a:pt x="847514" y="1713"/>
                    </a:cubicBezTo>
                    <a:cubicBezTo>
                      <a:pt x="841559" y="-2868"/>
                      <a:pt x="120095" y="3087"/>
                      <a:pt x="110934" y="4003"/>
                    </a:cubicBezTo>
                    <a:cubicBezTo>
                      <a:pt x="44514" y="10416"/>
                      <a:pt x="-2210" y="65385"/>
                      <a:pt x="81" y="133638"/>
                    </a:cubicBezTo>
                    <a:cubicBezTo>
                      <a:pt x="2371" y="197310"/>
                      <a:pt x="55965" y="249072"/>
                      <a:pt x="120554" y="249988"/>
                    </a:cubicBezTo>
                    <a:cubicBezTo>
                      <a:pt x="137044" y="250446"/>
                      <a:pt x="181019" y="249988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79187" y="282053"/>
                      <a:pt x="213542" y="1117118"/>
                      <a:pt x="218581" y="1255913"/>
                    </a:cubicBezTo>
                    <a:cubicBezTo>
                      <a:pt x="221787" y="1343863"/>
                      <a:pt x="280421" y="1410742"/>
                      <a:pt x="367454" y="1419445"/>
                    </a:cubicBezTo>
                    <a:cubicBezTo>
                      <a:pt x="405932" y="1423110"/>
                      <a:pt x="1134267" y="1420819"/>
                      <a:pt x="1279475" y="1420819"/>
                    </a:cubicBezTo>
                    <a:cubicBezTo>
                      <a:pt x="1367425" y="1420819"/>
                      <a:pt x="1439800" y="1352109"/>
                      <a:pt x="1443465" y="1264617"/>
                    </a:cubicBezTo>
                    <a:cubicBezTo>
                      <a:pt x="1450794" y="1092382"/>
                      <a:pt x="1484692" y="276556"/>
                      <a:pt x="1483775" y="249988"/>
                    </a:cubicBezTo>
                    <a:cubicBezTo>
                      <a:pt x="1503931" y="249988"/>
                      <a:pt x="1524544" y="250904"/>
                      <a:pt x="1544699" y="250446"/>
                    </a:cubicBezTo>
                    <a:cubicBezTo>
                      <a:pt x="1610203" y="248614"/>
                      <a:pt x="1662882" y="195019"/>
                      <a:pt x="1664256" y="129515"/>
                    </a:cubicBezTo>
                    <a:cubicBezTo>
                      <a:pt x="1665172" y="59430"/>
                      <a:pt x="1611119" y="3545"/>
                      <a:pt x="1539660" y="2629"/>
                    </a:cubicBezTo>
                    <a:close/>
                  </a:path>
                </a:pathLst>
              </a:custGeom>
              <a:grpFill/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70">
                <a:extLst>
                  <a:ext uri="{FF2B5EF4-FFF2-40B4-BE49-F238E27FC236}">
                    <a16:creationId xmlns:a16="http://schemas.microsoft.com/office/drawing/2014/main" id="{0D647DD8-33A3-41B5-953C-B41313CB0C80}"/>
                  </a:ext>
                </a:extLst>
              </p:cNvPr>
              <p:cNvSpPr/>
              <p:nvPr/>
            </p:nvSpPr>
            <p:spPr>
              <a:xfrm>
                <a:off x="5221664" y="4967953"/>
                <a:ext cx="1726727" cy="103360"/>
              </a:xfrm>
              <a:custGeom>
                <a:avLst/>
                <a:gdLst>
                  <a:gd name="connsiteX0" fmla="*/ 1304547 w 1300924"/>
                  <a:gd name="connsiteY0" fmla="*/ 1353 h 77872"/>
                  <a:gd name="connsiteX1" fmla="*/ 1283476 w 1300924"/>
                  <a:gd name="connsiteY1" fmla="*/ 895 h 77872"/>
                  <a:gd name="connsiteX2" fmla="*/ 653169 w 1300924"/>
                  <a:gd name="connsiteY2" fmla="*/ 895 h 77872"/>
                  <a:gd name="connsiteX3" fmla="*/ 647214 w 1300924"/>
                  <a:gd name="connsiteY3" fmla="*/ 895 h 77872"/>
                  <a:gd name="connsiteX4" fmla="*/ 629808 w 1300924"/>
                  <a:gd name="connsiteY4" fmla="*/ 2269 h 77872"/>
                  <a:gd name="connsiteX5" fmla="*/ 16907 w 1300924"/>
                  <a:gd name="connsiteY5" fmla="*/ 2269 h 77872"/>
                  <a:gd name="connsiteX6" fmla="*/ 15991 w 1300924"/>
                  <a:gd name="connsiteY6" fmla="*/ 2269 h 77872"/>
                  <a:gd name="connsiteX7" fmla="*/ 15075 w 1300924"/>
                  <a:gd name="connsiteY7" fmla="*/ 437 h 77872"/>
                  <a:gd name="connsiteX8" fmla="*/ 417 w 1300924"/>
                  <a:gd name="connsiteY8" fmla="*/ 9140 h 77872"/>
                  <a:gd name="connsiteX9" fmla="*/ 3165 w 1300924"/>
                  <a:gd name="connsiteY9" fmla="*/ 80600 h 77872"/>
                  <a:gd name="connsiteX10" fmla="*/ 9120 w 1300924"/>
                  <a:gd name="connsiteY10" fmla="*/ 80600 h 77872"/>
                  <a:gd name="connsiteX11" fmla="*/ 9120 w 1300924"/>
                  <a:gd name="connsiteY11" fmla="*/ 80600 h 77872"/>
                  <a:gd name="connsiteX12" fmla="*/ 653169 w 1300924"/>
                  <a:gd name="connsiteY12" fmla="*/ 80600 h 77872"/>
                  <a:gd name="connsiteX13" fmla="*/ 1300425 w 1300924"/>
                  <a:gd name="connsiteY13" fmla="*/ 80600 h 77872"/>
                  <a:gd name="connsiteX14" fmla="*/ 1304547 w 1300924"/>
                  <a:gd name="connsiteY14" fmla="*/ 1353 h 77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00924" h="77872">
                    <a:moveTo>
                      <a:pt x="1304547" y="1353"/>
                    </a:moveTo>
                    <a:cubicBezTo>
                      <a:pt x="1297676" y="1353"/>
                      <a:pt x="1290805" y="895"/>
                      <a:pt x="1283476" y="895"/>
                    </a:cubicBezTo>
                    <a:cubicBezTo>
                      <a:pt x="1073221" y="895"/>
                      <a:pt x="863424" y="895"/>
                      <a:pt x="653169" y="895"/>
                    </a:cubicBezTo>
                    <a:cubicBezTo>
                      <a:pt x="651337" y="895"/>
                      <a:pt x="649047" y="895"/>
                      <a:pt x="647214" y="895"/>
                    </a:cubicBezTo>
                    <a:cubicBezTo>
                      <a:pt x="641717" y="3644"/>
                      <a:pt x="635304" y="2269"/>
                      <a:pt x="629808" y="2269"/>
                    </a:cubicBezTo>
                    <a:cubicBezTo>
                      <a:pt x="425508" y="2269"/>
                      <a:pt x="221207" y="2269"/>
                      <a:pt x="16907" y="2269"/>
                    </a:cubicBezTo>
                    <a:cubicBezTo>
                      <a:pt x="16449" y="2269"/>
                      <a:pt x="16449" y="2269"/>
                      <a:pt x="15991" y="2269"/>
                    </a:cubicBezTo>
                    <a:cubicBezTo>
                      <a:pt x="15991" y="1811"/>
                      <a:pt x="15991" y="1353"/>
                      <a:pt x="15075" y="437"/>
                    </a:cubicBezTo>
                    <a:cubicBezTo>
                      <a:pt x="7288" y="-1395"/>
                      <a:pt x="3165" y="2728"/>
                      <a:pt x="417" y="9140"/>
                    </a:cubicBezTo>
                    <a:cubicBezTo>
                      <a:pt x="-499" y="32960"/>
                      <a:pt x="-41" y="56780"/>
                      <a:pt x="3165" y="80600"/>
                    </a:cubicBezTo>
                    <a:cubicBezTo>
                      <a:pt x="4998" y="80600"/>
                      <a:pt x="6830" y="80600"/>
                      <a:pt x="9120" y="80600"/>
                    </a:cubicBezTo>
                    <a:cubicBezTo>
                      <a:pt x="9120" y="80600"/>
                      <a:pt x="9120" y="80600"/>
                      <a:pt x="9120" y="80600"/>
                    </a:cubicBezTo>
                    <a:cubicBezTo>
                      <a:pt x="223956" y="80600"/>
                      <a:pt x="438334" y="80600"/>
                      <a:pt x="653169" y="80600"/>
                    </a:cubicBezTo>
                    <a:cubicBezTo>
                      <a:pt x="868921" y="80600"/>
                      <a:pt x="1084673" y="80600"/>
                      <a:pt x="1300425" y="80600"/>
                    </a:cubicBezTo>
                    <a:cubicBezTo>
                      <a:pt x="1301799" y="54490"/>
                      <a:pt x="1305464" y="27922"/>
                      <a:pt x="1304547" y="1353"/>
                    </a:cubicBezTo>
                    <a:close/>
                  </a:path>
                </a:pathLst>
              </a:custGeom>
              <a:grpFill/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71">
                <a:extLst>
                  <a:ext uri="{FF2B5EF4-FFF2-40B4-BE49-F238E27FC236}">
                    <a16:creationId xmlns:a16="http://schemas.microsoft.com/office/drawing/2014/main" id="{945DB380-CCCF-4F00-AB8E-61397196C939}"/>
                  </a:ext>
                </a:extLst>
              </p:cNvPr>
              <p:cNvSpPr/>
              <p:nvPr/>
            </p:nvSpPr>
            <p:spPr>
              <a:xfrm>
                <a:off x="6022956" y="4640821"/>
                <a:ext cx="60800" cy="6080"/>
              </a:xfrm>
              <a:custGeom>
                <a:avLst/>
                <a:gdLst>
                  <a:gd name="connsiteX0" fmla="*/ 45807 w 45807"/>
                  <a:gd name="connsiteY0" fmla="*/ 458 h 0"/>
                  <a:gd name="connsiteX1" fmla="*/ 0 w 45807"/>
                  <a:gd name="connsiteY1" fmla="*/ 0 h 0"/>
                  <a:gd name="connsiteX2" fmla="*/ 45807 w 45807"/>
                  <a:gd name="connsiteY2" fmla="*/ 45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807">
                    <a:moveTo>
                      <a:pt x="45807" y="458"/>
                    </a:moveTo>
                    <a:cubicBezTo>
                      <a:pt x="30691" y="4123"/>
                      <a:pt x="15116" y="4581"/>
                      <a:pt x="0" y="0"/>
                    </a:cubicBezTo>
                    <a:cubicBezTo>
                      <a:pt x="15116" y="458"/>
                      <a:pt x="30691" y="458"/>
                      <a:pt x="45807" y="458"/>
                    </a:cubicBezTo>
                    <a:close/>
                  </a:path>
                </a:pathLst>
              </a:custGeom>
              <a:grpFill/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69" name="Rectangle 268"/>
          <p:cNvSpPr/>
          <p:nvPr/>
        </p:nvSpPr>
        <p:spPr>
          <a:xfrm>
            <a:off x="3581400" y="1504950"/>
            <a:ext cx="4724399" cy="698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2"/>
                </a:solidFill>
                <a:cs typeface="Arial" pitchFamily="34" charset="0"/>
              </a:rPr>
              <a:t>The first step is to search for proctoring software which consists of the following features-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3657600" y="2414989"/>
            <a:ext cx="5181600" cy="2291461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cs typeface="Arial" pitchFamily="34" charset="0"/>
              </a:rPr>
              <a:t>Candidate authentication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cs typeface="Arial" pitchFamily="34" charset="0"/>
              </a:rPr>
              <a:t>Audio-video live streaming as well as recording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cs typeface="Arial" pitchFamily="34" charset="0"/>
              </a:rPr>
              <a:t>AI features to detect suspicious activities or behavior 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cs typeface="Arial" pitchFamily="34" charset="0"/>
              </a:rPr>
              <a:t>Browsing limitation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cs typeface="Arial" pitchFamily="34" charset="0"/>
              </a:rPr>
              <a:t>Screen freeze feature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cs typeface="Arial" pitchFamily="34" charset="0"/>
              </a:rPr>
              <a:t>Constant webcam monitoring, etc.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cs typeface="Arial" pitchFamily="34" charset="0"/>
              </a:rPr>
              <a:t>Cost-Effective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69169-3D54-4E41-81C3-E56CB08C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82616"/>
            <a:ext cx="7886700" cy="1125140"/>
          </a:xfrm>
        </p:spPr>
        <p:txBody>
          <a:bodyPr/>
          <a:lstStyle/>
          <a:p>
            <a:pPr algn="ctr"/>
            <a:r>
              <a:rPr lang="en-US" dirty="0"/>
              <a:t>Interesting, right?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21781-E17A-42C3-A6A2-40EB54C22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220" y="2879527"/>
            <a:ext cx="7945367" cy="1125140"/>
          </a:xfrm>
        </p:spPr>
        <p:txBody>
          <a:bodyPr>
            <a:normAutofit/>
          </a:bodyPr>
          <a:lstStyle/>
          <a:p>
            <a:r>
              <a:rPr lang="en-US" dirty="0"/>
              <a:t>This is just a sneak preview of the full presentation. We hope you like it! To see the rest of it, just </a:t>
            </a:r>
            <a:r>
              <a:rPr lang="en-US" u="sng" dirty="0">
                <a:hlinkClick r:id="rId2"/>
              </a:rPr>
              <a:t>click here to view it in full on PowerShow.com</a:t>
            </a:r>
            <a:r>
              <a:rPr lang="en-US" u="sng" dirty="0"/>
              <a:t>.</a:t>
            </a:r>
            <a:r>
              <a:rPr lang="en-US" dirty="0"/>
              <a:t> Then, if you’d like, you can also log in to PowerShow.com to download the entire presentation for free. </a:t>
            </a:r>
          </a:p>
        </p:txBody>
      </p:sp>
    </p:spTree>
    <p:extLst>
      <p:ext uri="{BB962C8B-B14F-4D97-AF65-F5344CB8AC3E}">
        <p14:creationId xmlns:p14="http://schemas.microsoft.com/office/powerpoint/2010/main" val="3718464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LAYERS_CUSTOMIZATION_2" val="UEsDBBQAAgAIAJMGl1BrXzME1QIAAPcHAAAPAAAAbm9uZS9wbGF5ZXIueG1spVVbb9owFH6mUv9D5PfaMLStQqHVVAntYa0qdbe3yCQm8erYnu2Qsl+/Y+cCSYFtGhLIOTnfd26fD/HtSymiLTOWK7lEMzxFEZOpyrjMl+jL59XVNbq9ubyItaA7ZiKeLZFUkqEoYzY1XDvAPVJXLNGBAQMpirThynC3A9op0PZB5lN0eTEBF2mXqHBOLwip6xpzCwiZWyUqT2JxqkqiDbNMOmZIkwGKOuzC/RkN31JJ4naa2QOkdv8euCXpOV4sH5DUc6xMTt5MpzPy/f7TU1qwkl5xaR2VKfQLmjgJXVzT9PleZZVg1tsmcZPkE3POJxFsk9gt+OxaRtakS9Q4JCWzlubMYiFzRHq/jrMjaDCdNaEySyTd8pz62hLbeoUR7UlsoYxLK9ein9lurajJkt5+4B+TIxnHG0Ft0fLZQS2B/5m3xQS/xD8fzSVUVK0FtwW8OoTsrceLIMOocRl6HBT7AIpdeRIUGfaz4oZl4fFrr/vpDDWxZCVEyA7bOgUbnFY0dcrs7gABgm3Fgnt94EYfOIA8PBwe4PDYTWZPgroqN4y6yrCuRZN4yzOmHqgxYU43Gyosi8nI2oLJEB2TptZ2OvtJxIUrxdu/GIr3G83khz03kgD4z4l8BI6+H1xm7GXF4bVjJXTUMWi1t2GnBfbh9unYal0eXKCBaa9+GAnUEDlqcgb3PaOOkr2dnIKujaot6KLSGqT/muL1+z4vMk5sNJh+GjE5sgjitLJOlfxXGPVgQ7hFmOkZ8V5eRKc+HeiD5j3k/fQcorkIMKFkkFJ3LTbnsHAttpzVTx3FVWvAGpbWkd3mT6OF5k2P/nZ128gbEt1YxnuLuUo3Xp18Kz3yydiGVsLdHdYyXJYBOqr1+J48xvUNdKrqJ/6LRTXP/F/hbA4NjgrG8wJk8+56fsAgVErFMHwwnYq4UbLrA8YkPDW/YRLdRm4V0ojrhJDiVv5w/A1QSwMEFAACAAgANDXnUFytsfihAwAA7wwAABgAAABub25lL2NvbW1vbl9tZXNzYWdlcy5sbmetV11zmzoQfe9M/4OGmb7dpr1v98Ehg0HJ1RgjCjhO+qJRQHE0BeQicOr76+9KOK7dNoM/8sIYydo9u+fsrhhd/ahKtBKNlqq+dP6++OwgUeeqkPXi0pll1x//cZBueV3wUtXi0qmVg67c9+9GJa8XHV8I+P3+HUKjSmgNr9o1bz/fkSwunXjMPN/HaUrGIWbeLCCURV6SeBmhEQu9MQ4d1+sKqVDNm4a3AGb0aWNh2GAcevc4YamPwagxTTOWzuKYJhkOHDd7EkjLqiutXSQ1qlWLdLdcqqYVBZI1auEvPM/Bg3yQpWzXqFKFOAJCOiERA/c2vs0yCUl2z6Y0wI6La/5QAoy8EaJGjeCFaM7xEdFk6oUb44HU51u/JQH+Ayu3shCnsTL3Mgwgk0kP3E8wLARsTrJ/HdcHkCb3z7J9QjJdNqA3JFa87HqSNooccjf2/AnLKPPimI1nWfYT95jn34ZO+zTKEhqy2ItwyCJ8lzmueR53Lk7wreOa5+C5WZLgCLQZQq4ZSa1QfTqNQ2yFeq869MRXArUKraR4trIUdSsb4LYEIsxGrmCh7gapDejUg7QnOM0S4htKHTdVTbP+q1d71z6pBtxpVPTyKaxPw4PZXzZCg+ueDWUqBOqmUBWX9cWQa4gRyjH20nROk8CIvwU9crTkWj+rptiLb9fRkGES+RRS6Gc7xk11bw0DRgndq2lE3g4bA5SezcyGkTmJAjpnmRWCIaPqdAsJr5alaIVFK00oPLdZeRCPCpgpBV/1WQPvlqbBBE2hRrwbzMb0DjQAoqPHnKATx6WTY07c4xQCwunQmci7JTd9+YM6X6TzIs2cGyWU602nNMytpOo0rBg2QUA2en1xnJsUf5mBYogXvlIBvdWXNr2QK+hxQLZoBh1BUfo4INEN+zIjX9m1R0LbgX6lma/tSODFite5AGJz3mmB1rBXyMLuGYlZ/987+R/i7aYgP2xqOQrw3Ydj8eyV/yvq420rqmU75NokbAP/FBSmnF6FcEjop/nfTuw3YWZnxp/Nz95d4hiOBkGcmanD2XpTJFYpB3dJK5TT2+POzNprYxnJQrjuRGBwsb3LlbKScJM4wOZsik1GU2g2ffPZi2SuurKwwirlN9uAYDB1lfh9Gj42qrKrJdcvie0b4NU5KPrgkt5pfMRU3GrjYH52pHE6S+lsbDGnjF5fw0R6fBw6kRGI/U0uJLwvtkpVsPQL0u2btp8mo087Xyr/A1BLAwQUAAIACAA0NedQtrL3yKUAAACCAQAAKQAAAG5vbmUvcGxheWJhY2tfYW5kX25hdmlnYXRpb25fc2V0dGluZ3MueG1sdZDBCoMwEETvfoV/UOg5BHoubYX6AyuOEoiJZFfBv28iakubHnfezC47iiFiXM+6KEtFk/inUBAtYYI6vedEmWZcnBlIjHdRFvDmy5GUsN6PVQDDyYp0R5aj/0ffj1eWlmMR7/YMyQdqM0Cfc4GVpJCj2fSrVi8jdBcQD3yJyQdHjcUVS+MptPfDsH38F6ds/GwacPMtNKf2HjOCOn2oRaxs7/0FUEsDBBQAAgAIADQ151BmijtBLQMAAMcOAAAiAAAAbm9uZS9mbGFzaF9wdWJsaXNoaW5nX3NldHRpbmdzLnhtbOWXbU/bMBCAv/dXWJn4uAakTZpQWsT6IlWDgkhh8Am5sduccOzML+3Kr985bkvZyhbeJLZVqprYd8+d787nOjn4Xggy49qAkq1or7kbES4zxUBOW9H5qP/+U0SMpZJRoSRvRVJF5KDdSEo3FmDylFuLooYgRpr90rai3NpyP47n83kTTKn9rBLOIt80M1XEpeaGS8t1XAq6wB+7KLmJloQaAPwWSi7V2o0GIUkgHSvmBCfAWtEQne0LavIoDhJjmt1MtXKSdZRQmujpuBW9260+K5lA6ULBpQ+HaeOgH7b7lDHwDlCRwi0nOYdpjp5isObAbO6fYi+dxL8yKnJYM/WMjsLFS7uE44RyOuNLYzhCraVZjvrWtCdUGJ7Em0MrMfAhpJmFGXp2px78nTghUleWStu21Q4RPw2uKPEDmGSiNowt38lYCYxt5RSWSTHmbEgLHqKd3oDso9BeRCa0ALFoRScllySlEpMLlgrI1rrGjY0FWyW1v5Q+1EAFOZeA1cfJcRrdWQ+LynKqDd/0ajVjfGSz9lflBCML5YiAG06sIhhdV+BTzslmCshEq6IaxRKxxAhAizPgc84OqlAtgQ8ZukIThUNNLMVScBssfHNwS8Z8ojRyOZ1h4eI4mMBvPgpcUmPuoHTl4056NOj2rgfDbu9yxy+QshmV2SPhWE68KO2r8OmCSGVXehiOjDrDq6QwYNVcnbU1n56GdUVjnl8oG/f4Bgon6Evi1wHZQL9iyl/HymMS/0cPapvN6aza6H7zVmjc4oApCUycyLAlgVx2wBrAjEqipFgQmmFTNr5tzEA5gyOhQQS0ebqHQR/LtHqbwgybpNKM698j2UJio8z6Shc+mYz4868VdTsjjNmod3bYGQ0uBqOr61HvchROo7V6vLV7JrFv6tt7vD803mKLPz3rXdSJ/BCDUCtDvbQW7qSO1MmXOlJn4Uw63TiParmAPWYa9gx2GQEFYBG8oYp5zr+CUG0vXDF/zYb5B1b/9v4S1l5/2jsefD456v7vu+C5cQhvqztTfO9ek8RbL0B+pgAJBV6r/KG4vjW1P37YTeLtU40G0u5fPtuNH1BLAwQUAAIACAA0NedQfqYJshUBAADUAgAAHAAAAG5vbmUvZmxhc2hfc2tpbl9zZXR0aW5ncy54bWyNktFOgzAUhu99CoL3oItGTVgT5+KNUZdsL3CAA2lWekh7IOHt7QobqCNbr9r//z8OPaeJ3UsdtGisJL0M70NxEwRJRorMFpmlLu1BOWqBzJdh2jCTjjLSjJojTaYCFYrbd7+S2CcvUeRqXssUkOFY5nHxvFpfhQw1HlZP67eXOaCGEqMUsn1pqNG5y9/5NckP22lDEvu7O9AwbRkMCzYNJvF47n0LLb5qWQG7PjuD0Q7Jc07PKKJ6Y9C6dnlTFKCsI/7p4y9sFHSnj9kjcMaZQ3ayQrE4h3inxzS0svTqrqtRFAZdkT9in0QNqcIP7FICk3+dIsPdZ+2edndsKvykHIU99PLbzTOJJ6qfzTgJt3evWfwAUEsDBBQAAgAIADQ151B3Y7XsJwMAAG8OAAAhAAAAbm9uZS9odG1sX3B1Ymxpc2hpbmdfc2V0dGluZ3MueG1s3VdtT9swEP7eX2Fl4uMa9m1CbRHri1ZtFEQKg0/Ijd3mhGNnfklXfv3OcVsKKywwKtAqVU3OvufOz50f163DX7kgJdcGlGxHn5r7EeEyVQzkrB2djwcfP0fEWCoZFUrydiRVRA47jVbhJgJMlnBrcaohCCPNQWHbUWZtcRDH8/m8CabQflQJZxHfNFOVx4XmhkvLdVwIusAfuyi4iZYINQDwmyu5dOs0GoS0AtKxYk5wAqwdjTDZrzYXURwmTGh6M9PKSdZVQmmiZ5N29GG/+qzmBJAe5Fx6NkwHjd5sDyhj4ONTkcAtJxmHWYaJIldzYDbzT7Gf3Yr/xKiQw5Kpx+gqXLu0S3AcUE6nfBkMLdRammbob01nSoXhrXjTtJoGnkGaWigxszv3kO/UCZG4olDadqx2CPHAuEKJH4FpTdVGsOU7mSiB1FZJYZfkE85GNMeeOB3IiExpDmLRjk4KLklCJVYULBWQrj2MmxgLtqrkYDn7SAMV5FwCthwnx0l0FzMsJc2oNnwzl9WI8XymnR/KCUYWyhEBN5xYRZBTl+NTxskm8WSqVV5ZBTWWGAEYsQQ+5+ywImgJ+FigKwyRO/TE/isEtyHCTwe3ZMKnSiMupyV2K9rBBPzms4ALaswdKF3luJd8H/b618NRr3+55xdIWUll+kxwbCKeF3Yn+HRBpLIrP6Qjpc7wqigMWDVWZ23Nl5dh3cdY51eqxj18A7kT9DXh14RsQO+w5LuJ8pzC/zWD2mEzWlYb3W/eChq3OGBJAiYOpKhWIJe6VwMwpZIoKRaEpijFxstGCcoZtASBCNDm5RkGf2zT6m0GJYqk0ozrpyHZQqJQpgOlc19MRvyh14563TFyNu6fHXXHw4vh+Op63L8chzNo7R5vVc9W7KV8u7L7o+KhsE/eTtlPz/oXdQgf4dprFaaf1II7qTPr5FudWWfhKDrdOIZqpYDSMgtbBcVFQA5Y+3fUKFv/AsCTnRJ665Ub5R1sj/9+1VtrbbbJAkl4Dt5p1/pQm4Ckfzz8cvK9t1MmoB4Vb9sK/8pEeFtdieJ715ZWvPV+00D7/Utip/EbUEsDBBQAAgAIADQ151B83j/HZwAAAOUAAAAaAAAAbm9uZS9odG1sX3NraW5fc2V0dGluZ3MuanOr5lIAAqUcJQUrhWowG8xPKi0pyc/TS87PK0nNK9HLyy/KTQSrUVJ2AwMlHZyK88tSiwgoTUtMTkUx1NTIwskFp0qEiSZO5i7OlsjqChLTU/WSEpOz04vyS/NSIMoMwEAJrKqWqxYAUEsDBBQAAgAIADQ151C8fTX3SgAAAEkAAAAXAAAAbm9uZS9sb2NhbF9zZXR0aW5ncy54bWyzsa/IzVEoSy0qzszPs1Uy1DNQUkjNS85PycxLt1UKDXHTtVBSKC5JzEtJzMnPS7VVystXUrC347LJyU9OzAlOLSkBKizWt+MCAFBLAQIAABQAAgAIAJMGl1BrXzME1QIAAPcHAAAPAAAAAAAAAAEAAAAAAAAAAABub25lL3BsYXllci54bWxQSwECAAAUAAIACAA0NedQXK2x+KEDAADvDAAAGAAAAAAAAAABAAAAAAACAwAAbm9uZS9jb21tb25fbWVzc2FnZXMubG5nUEsBAgAAFAACAAgANDXnULay98ilAAAAggEAACkAAAAAAAAAAQAAAAAA2QYAAG5vbmUvcGxheWJhY2tfYW5kX25hdmlnYXRpb25fc2V0dGluZ3MueG1sUEsBAgAAFAACAAgANDXnUGaKO0EtAwAAxw4AACIAAAAAAAAAAQAAAAAAxQcAAG5vbmUvZmxhc2hfcHVibGlzaGluZ19zZXR0aW5ncy54bWxQSwECAAAUAAIACAA0NedQfqYJshUBAADUAgAAHAAAAAAAAAABAAAAAAAyCwAAbm9uZS9mbGFzaF9za2luX3NldHRpbmdzLnhtbFBLAQIAABQAAgAIADQ151B3Y7XsJwMAAG8OAAAhAAAAAAAAAAEAAAAAAIEMAABub25lL2h0bWxfcHVibGlzaGluZ19zZXR0aW5ncy54bWxQSwECAAAUAAIACAA0NedQfN4/x2cAAADlAAAAGgAAAAAAAAABAAAAAADnDwAAbm9uZS9odG1sX3NraW5fc2V0dGluZ3MuanNQSwECAAAUAAIACAA0NedQvH0190oAAABJAAAAFwAAAAAAAAABAAAAAACGEAAAbm9uZS9sb2NhbF9zZXR0aW5ncy54bWxQSwUGAAAAAAgACABQAgAABREAAAAA"/>
  <p:tag name="ISPRING_LMS_API_VERSION" val="SCORM 2004 (2nd edition)"/>
  <p:tag name="ISPRING_ULTRA_SCORM_COURCE_TITLE" val="9463745"/>
  <p:tag name="ISPRING_ULTRA_SCORM_COURSE_ID" val="A8CDC594-2E78-4CB2-9C46-8790AD0A9DDC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uFFFDC\uFFFD\uFFFD{933E314C-AC01-41FE-82DB-8CC702BF6D15}&quot;,&quot;C:\\Program Files (x86)\\PowerPlugs\\PreProcessor\\Presentations\\9463745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none&quot;},&quot;advancedSettings&quot;:{&quot;enableTextAllocation&quot;:&quot;T_TRUE&quot;,&quot;viewingFromLocalDrive&quot;:&quot;T_TRUE&quot;,&quot;contentScale&quot;:75,&quot;contentScaleMode&quot;:&quot;ORIGINAL_SIZ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RATE_SLIDES" val="0"/>
  <p:tag name="ISPRING_SCORM_RATE_QUIZZES" val="0"/>
  <p:tag name="ISPRING_SCORM_PASSING_SCORE" val="0.000000"/>
  <p:tag name="ISPRING_CURRENT_PLAYER_ID" val="none"/>
  <p:tag name="ISPRING_PRESENTATION_TITLE" val="9463745"/>
  <p:tag name="ISPRING_FIRST_PUBLISH" val="1"/>
</p:tagLst>
</file>

<file path=ppt/theme/theme1.xml><?xml version="1.0" encoding="utf-8"?>
<a:theme xmlns:a="http://schemas.openxmlformats.org/drawingml/2006/main" name="E-learning presentation by Slidesgo">
  <a:themeElements>
    <a:clrScheme name="Office">
      <a:dk1>
        <a:srgbClr val="434343"/>
      </a:dk1>
      <a:lt1>
        <a:srgbClr val="FFC39F"/>
      </a:lt1>
      <a:dk2>
        <a:srgbClr val="F7965C"/>
      </a:dk2>
      <a:lt2>
        <a:srgbClr val="FFFFFF"/>
      </a:lt2>
      <a:accent1>
        <a:srgbClr val="434343"/>
      </a:accent1>
      <a:accent2>
        <a:srgbClr val="FDD8C2"/>
      </a:accent2>
      <a:accent3>
        <a:srgbClr val="FFC39F"/>
      </a:accent3>
      <a:accent4>
        <a:srgbClr val="F7965C"/>
      </a:accent4>
      <a:accent5>
        <a:srgbClr val="FB8A47"/>
      </a:accent5>
      <a:accent6>
        <a:srgbClr val="FFFFFF"/>
      </a:accent6>
      <a:hlink>
        <a:srgbClr val="FFC39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uncatedFinal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213</Words>
  <Application>Microsoft Office PowerPoint</Application>
  <PresentationFormat>On-screen Show (16:9)</PresentationFormat>
  <Paragraphs>17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Oswald Regular</vt:lpstr>
      <vt:lpstr>Advent Pro Light</vt:lpstr>
      <vt:lpstr>Arial</vt:lpstr>
      <vt:lpstr>E-learning presentation by Slidesgo</vt:lpstr>
      <vt:lpstr>TruncatedFinalSlide</vt:lpstr>
      <vt:lpstr>How to conduct Online Proctored Exams?</vt:lpstr>
      <vt:lpstr>PowerPoint Presentation</vt:lpstr>
      <vt:lpstr>Selection of a Remote Proctoring Tool/software</vt:lpstr>
      <vt:lpstr>Interesting, right?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9463745</dc:title>
  <dc:creator>admin</dc:creator>
  <cp:lastModifiedBy>Libeesh VK</cp:lastModifiedBy>
  <cp:revision>18</cp:revision>
  <dcterms:modified xsi:type="dcterms:W3CDTF">2020-07-07T13:41:59Z</dcterms:modified>
</cp:coreProperties>
</file>