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9" r:id="rId6"/>
    <p:sldId id="265" r:id="rId7"/>
    <p:sldId id="261" r:id="rId8"/>
    <p:sldId id="259" r:id="rId9"/>
    <p:sldId id="260" r:id="rId10"/>
    <p:sldId id="263" r:id="rId11"/>
    <p:sldId id="264" r:id="rId12"/>
    <p:sldId id="267" r:id="rId13"/>
    <p:sldId id="270" r:id="rId14"/>
    <p:sldId id="268" r:id="rId15"/>
    <p:sldId id="271" r:id="rId16"/>
    <p:sldId id="272" r:id="rId17"/>
    <p:sldId id="273" r:id="rId18"/>
    <p:sldId id="279" r:id="rId19"/>
    <p:sldId id="280" r:id="rId20"/>
    <p:sldId id="286" r:id="rId21"/>
    <p:sldId id="281" r:id="rId22"/>
    <p:sldId id="282" r:id="rId23"/>
    <p:sldId id="305" r:id="rId24"/>
    <p:sldId id="283" r:id="rId25"/>
    <p:sldId id="284" r:id="rId26"/>
    <p:sldId id="285" r:id="rId27"/>
    <p:sldId id="275" r:id="rId28"/>
    <p:sldId id="276" r:id="rId29"/>
    <p:sldId id="287" r:id="rId30"/>
    <p:sldId id="288" r:id="rId31"/>
    <p:sldId id="289" r:id="rId32"/>
    <p:sldId id="290" r:id="rId33"/>
    <p:sldId id="291" r:id="rId34"/>
    <p:sldId id="292" r:id="rId35"/>
    <p:sldId id="293" r:id="rId36"/>
    <p:sldId id="294" r:id="rId37"/>
    <p:sldId id="295" r:id="rId38"/>
    <p:sldId id="298" r:id="rId39"/>
    <p:sldId id="296" r:id="rId40"/>
    <p:sldId id="297" r:id="rId41"/>
    <p:sldId id="299" r:id="rId42"/>
    <p:sldId id="300" r:id="rId43"/>
    <p:sldId id="301" r:id="rId44"/>
    <p:sldId id="302" r:id="rId45"/>
    <p:sldId id="303" r:id="rId46"/>
    <p:sldId id="277" r:id="rId47"/>
    <p:sldId id="274" r:id="rId48"/>
    <p:sldId id="278"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706E85-C10D-4582-A3D8-58448A0FCD2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E2F83A8-513A-46A5-9BFE-476FA519461B}">
      <dgm:prSet phldrT="[Text]"/>
      <dgm:spPr/>
      <dgm:t>
        <a:bodyPr/>
        <a:lstStyle/>
        <a:p>
          <a:r>
            <a:rPr lang="en-US" dirty="0" smtClean="0">
              <a:latin typeface="Times New Roman" pitchFamily="18" charset="0"/>
              <a:cs typeface="Times New Roman" pitchFamily="18" charset="0"/>
            </a:rPr>
            <a:t>Frontend</a:t>
          </a:r>
          <a:endParaRPr lang="en-US" dirty="0">
            <a:latin typeface="Times New Roman" pitchFamily="18" charset="0"/>
            <a:cs typeface="Times New Roman" pitchFamily="18" charset="0"/>
          </a:endParaRPr>
        </a:p>
      </dgm:t>
    </dgm:pt>
    <dgm:pt modelId="{4557DB75-4639-4F04-B163-B86E48981360}" type="parTrans" cxnId="{F218637E-4216-4826-B9F4-BE56BE5E75EC}">
      <dgm:prSet/>
      <dgm:spPr/>
      <dgm:t>
        <a:bodyPr/>
        <a:lstStyle/>
        <a:p>
          <a:endParaRPr lang="en-US"/>
        </a:p>
      </dgm:t>
    </dgm:pt>
    <dgm:pt modelId="{4FF9C9F8-6CDE-4450-8431-58702C3EB767}" type="sibTrans" cxnId="{F218637E-4216-4826-B9F4-BE56BE5E75EC}">
      <dgm:prSet/>
      <dgm:spPr/>
      <dgm:t>
        <a:bodyPr/>
        <a:lstStyle/>
        <a:p>
          <a:endParaRPr lang="en-US"/>
        </a:p>
      </dgm:t>
    </dgm:pt>
    <dgm:pt modelId="{1890B6DD-C7DF-44A1-B241-AFCF657A802F}">
      <dgm:prSet phldrT="[Text]"/>
      <dgm:spPr/>
      <dgm:t>
        <a:bodyPr/>
        <a:lstStyle/>
        <a:p>
          <a:r>
            <a:rPr lang="en-US" dirty="0" smtClean="0">
              <a:latin typeface="Times New Roman" pitchFamily="18" charset="0"/>
              <a:cs typeface="Times New Roman" pitchFamily="18" charset="0"/>
            </a:rPr>
            <a:t>Angular</a:t>
          </a:r>
          <a:endParaRPr lang="en-US" dirty="0">
            <a:latin typeface="Times New Roman" pitchFamily="18" charset="0"/>
            <a:cs typeface="Times New Roman" pitchFamily="18" charset="0"/>
          </a:endParaRPr>
        </a:p>
      </dgm:t>
    </dgm:pt>
    <dgm:pt modelId="{E458E41B-8E48-422C-A156-5954DA588DFD}" type="parTrans" cxnId="{E8E5C030-50DD-4F09-8105-FC6CBF3AEC1C}">
      <dgm:prSet/>
      <dgm:spPr/>
      <dgm:t>
        <a:bodyPr/>
        <a:lstStyle/>
        <a:p>
          <a:endParaRPr lang="en-US"/>
        </a:p>
      </dgm:t>
    </dgm:pt>
    <dgm:pt modelId="{A7040D4A-D940-4EA1-BC4E-0E8F318E242D}" type="sibTrans" cxnId="{E8E5C030-50DD-4F09-8105-FC6CBF3AEC1C}">
      <dgm:prSet/>
      <dgm:spPr/>
      <dgm:t>
        <a:bodyPr/>
        <a:lstStyle/>
        <a:p>
          <a:endParaRPr lang="en-US"/>
        </a:p>
      </dgm:t>
    </dgm:pt>
    <dgm:pt modelId="{FAD53492-6BA0-4160-9C32-909181122337}">
      <dgm:prSet phldrT="[Text]"/>
      <dgm:spPr/>
      <dgm:t>
        <a:bodyPr/>
        <a:lstStyle/>
        <a:p>
          <a:r>
            <a:rPr lang="en-US" dirty="0" smtClean="0">
              <a:latin typeface="Times New Roman" pitchFamily="18" charset="0"/>
              <a:cs typeface="Times New Roman" pitchFamily="18" charset="0"/>
            </a:rPr>
            <a:t>Html</a:t>
          </a:r>
          <a:endParaRPr lang="en-US" dirty="0">
            <a:latin typeface="Times New Roman" pitchFamily="18" charset="0"/>
            <a:cs typeface="Times New Roman" pitchFamily="18" charset="0"/>
          </a:endParaRPr>
        </a:p>
      </dgm:t>
    </dgm:pt>
    <dgm:pt modelId="{0554049D-43A7-4F2B-B996-D77CC624B6D1}" type="parTrans" cxnId="{372D8CCE-DD54-455B-8B29-3EFBB8149A84}">
      <dgm:prSet/>
      <dgm:spPr/>
      <dgm:t>
        <a:bodyPr/>
        <a:lstStyle/>
        <a:p>
          <a:endParaRPr lang="en-US"/>
        </a:p>
      </dgm:t>
    </dgm:pt>
    <dgm:pt modelId="{C6C8F8FF-AEA7-4AC2-B4D9-C719DF728FC9}" type="sibTrans" cxnId="{372D8CCE-DD54-455B-8B29-3EFBB8149A84}">
      <dgm:prSet/>
      <dgm:spPr/>
      <dgm:t>
        <a:bodyPr/>
        <a:lstStyle/>
        <a:p>
          <a:endParaRPr lang="en-US"/>
        </a:p>
      </dgm:t>
    </dgm:pt>
    <dgm:pt modelId="{9A60A8E0-3DDC-46FD-8BC8-176DC6C250A7}">
      <dgm:prSet phldrT="[Text]"/>
      <dgm:spPr/>
      <dgm:t>
        <a:bodyPr/>
        <a:lstStyle/>
        <a:p>
          <a:r>
            <a:rPr lang="en-US" dirty="0" smtClean="0">
              <a:latin typeface="Times New Roman" pitchFamily="18" charset="0"/>
              <a:cs typeface="Times New Roman" pitchFamily="18" charset="0"/>
            </a:rPr>
            <a:t>Backend</a:t>
          </a:r>
          <a:endParaRPr lang="en-US" dirty="0">
            <a:latin typeface="Times New Roman" pitchFamily="18" charset="0"/>
            <a:cs typeface="Times New Roman" pitchFamily="18" charset="0"/>
          </a:endParaRPr>
        </a:p>
      </dgm:t>
    </dgm:pt>
    <dgm:pt modelId="{822435B8-1E26-4E89-9859-01DE60E008D1}" type="parTrans" cxnId="{7A13A13E-C6D2-4539-B877-B12E2D62C190}">
      <dgm:prSet/>
      <dgm:spPr/>
      <dgm:t>
        <a:bodyPr/>
        <a:lstStyle/>
        <a:p>
          <a:endParaRPr lang="en-US"/>
        </a:p>
      </dgm:t>
    </dgm:pt>
    <dgm:pt modelId="{20FCB0DF-5C46-4587-B8B5-DFEA6018C8A8}" type="sibTrans" cxnId="{7A13A13E-C6D2-4539-B877-B12E2D62C190}">
      <dgm:prSet/>
      <dgm:spPr/>
      <dgm:t>
        <a:bodyPr/>
        <a:lstStyle/>
        <a:p>
          <a:endParaRPr lang="en-US"/>
        </a:p>
      </dgm:t>
    </dgm:pt>
    <dgm:pt modelId="{09367089-AAB5-4576-A269-0CEACF1C9CB0}">
      <dgm:prSet phldrT="[Text]"/>
      <dgm:spPr/>
      <dgm:t>
        <a:bodyPr/>
        <a:lstStyle/>
        <a:p>
          <a:r>
            <a:rPr lang="en-US" dirty="0" err="1"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dgm:t>
    </dgm:pt>
    <dgm:pt modelId="{C75CDECD-217C-4CB8-A35A-2CCD847D59C1}" type="parTrans" cxnId="{10AFC123-BDB3-400F-954E-B3B2A5073178}">
      <dgm:prSet/>
      <dgm:spPr/>
      <dgm:t>
        <a:bodyPr/>
        <a:lstStyle/>
        <a:p>
          <a:endParaRPr lang="en-US"/>
        </a:p>
      </dgm:t>
    </dgm:pt>
    <dgm:pt modelId="{38417412-89AC-4DFC-B0D2-981DBEA56BF4}" type="sibTrans" cxnId="{10AFC123-BDB3-400F-954E-B3B2A5073178}">
      <dgm:prSet/>
      <dgm:spPr/>
      <dgm:t>
        <a:bodyPr/>
        <a:lstStyle/>
        <a:p>
          <a:endParaRPr lang="en-US"/>
        </a:p>
      </dgm:t>
    </dgm:pt>
    <dgm:pt modelId="{0A71C528-579A-4000-A238-00A2A459A689}">
      <dgm:prSet phldrT="[Text]"/>
      <dgm:spPr/>
      <dgm:t>
        <a:bodyPr/>
        <a:lstStyle/>
        <a:p>
          <a:r>
            <a:rPr lang="en-US" dirty="0" smtClean="0">
              <a:latin typeface="Times New Roman" pitchFamily="18" charset="0"/>
              <a:cs typeface="Times New Roman" pitchFamily="18" charset="0"/>
            </a:rPr>
            <a:t>CSS</a:t>
          </a:r>
          <a:endParaRPr lang="en-US" dirty="0">
            <a:latin typeface="Times New Roman" pitchFamily="18" charset="0"/>
            <a:cs typeface="Times New Roman" pitchFamily="18" charset="0"/>
          </a:endParaRPr>
        </a:p>
      </dgm:t>
    </dgm:pt>
    <dgm:pt modelId="{0F91ACB7-0566-4485-89AC-E00B1DEF1347}" type="parTrans" cxnId="{16F49E20-D9E1-4777-81E6-88CE6E6B0AA0}">
      <dgm:prSet/>
      <dgm:spPr/>
      <dgm:t>
        <a:bodyPr/>
        <a:lstStyle/>
        <a:p>
          <a:endParaRPr lang="en-US"/>
        </a:p>
      </dgm:t>
    </dgm:pt>
    <dgm:pt modelId="{53EF3120-F7D2-4E1C-ACED-C8FB9F01DE3F}" type="sibTrans" cxnId="{16F49E20-D9E1-4777-81E6-88CE6E6B0AA0}">
      <dgm:prSet/>
      <dgm:spPr/>
      <dgm:t>
        <a:bodyPr/>
        <a:lstStyle/>
        <a:p>
          <a:endParaRPr lang="en-US"/>
        </a:p>
      </dgm:t>
    </dgm:pt>
    <dgm:pt modelId="{260E273D-A37A-438B-A1B8-E4666351A8E4}">
      <dgm:prSet phldrT="[Text]"/>
      <dgm:spPr/>
      <dgm:t>
        <a:bodyPr/>
        <a:lstStyle/>
        <a:p>
          <a:r>
            <a:rPr lang="en-US" dirty="0" err="1" smtClean="0">
              <a:latin typeface="Times New Roman" pitchFamily="18" charset="0"/>
              <a:cs typeface="Times New Roman" pitchFamily="18" charset="0"/>
            </a:rPr>
            <a:t>TypeScript</a:t>
          </a:r>
          <a:endParaRPr lang="en-US" dirty="0">
            <a:latin typeface="Times New Roman" pitchFamily="18" charset="0"/>
            <a:cs typeface="Times New Roman" pitchFamily="18" charset="0"/>
          </a:endParaRPr>
        </a:p>
      </dgm:t>
    </dgm:pt>
    <dgm:pt modelId="{29981302-AAFB-4679-AC5D-629049240F80}" type="parTrans" cxnId="{CAD66E9B-08E8-4B94-BEC7-4B4DA33718F9}">
      <dgm:prSet/>
      <dgm:spPr/>
      <dgm:t>
        <a:bodyPr/>
        <a:lstStyle/>
        <a:p>
          <a:endParaRPr lang="en-US"/>
        </a:p>
      </dgm:t>
    </dgm:pt>
    <dgm:pt modelId="{4BE38281-0FE7-4845-A528-25A3C9D594DB}" type="sibTrans" cxnId="{CAD66E9B-08E8-4B94-BEC7-4B4DA33718F9}">
      <dgm:prSet/>
      <dgm:spPr/>
      <dgm:t>
        <a:bodyPr/>
        <a:lstStyle/>
        <a:p>
          <a:endParaRPr lang="en-US"/>
        </a:p>
      </dgm:t>
    </dgm:pt>
    <dgm:pt modelId="{80C90B15-62DB-4CE2-85FE-F2365A3E2B50}">
      <dgm:prSet phldrT="[Text]"/>
      <dgm:spPr/>
      <dgm:t>
        <a:bodyPr/>
        <a:lstStyle/>
        <a:p>
          <a:r>
            <a:rPr lang="en-US" dirty="0" err="1" smtClean="0">
              <a:latin typeface="Times New Roman" pitchFamily="18" charset="0"/>
              <a:cs typeface="Times New Roman" pitchFamily="18" charset="0"/>
            </a:rPr>
            <a:t>BootStrap</a:t>
          </a:r>
          <a:endParaRPr lang="en-US" dirty="0">
            <a:latin typeface="Times New Roman" pitchFamily="18" charset="0"/>
            <a:cs typeface="Times New Roman" pitchFamily="18" charset="0"/>
          </a:endParaRPr>
        </a:p>
      </dgm:t>
    </dgm:pt>
    <dgm:pt modelId="{63D1CFDE-65B5-4787-A6BC-D4BCBF2FF944}" type="parTrans" cxnId="{B0FD432C-206A-4798-84A0-1D1B661E8F10}">
      <dgm:prSet/>
      <dgm:spPr/>
      <dgm:t>
        <a:bodyPr/>
        <a:lstStyle/>
        <a:p>
          <a:endParaRPr lang="en-US"/>
        </a:p>
      </dgm:t>
    </dgm:pt>
    <dgm:pt modelId="{0CB399FD-9DC8-49B1-867F-101007109DF5}" type="sibTrans" cxnId="{B0FD432C-206A-4798-84A0-1D1B661E8F10}">
      <dgm:prSet/>
      <dgm:spPr/>
      <dgm:t>
        <a:bodyPr/>
        <a:lstStyle/>
        <a:p>
          <a:endParaRPr lang="en-US"/>
        </a:p>
      </dgm:t>
    </dgm:pt>
    <dgm:pt modelId="{34074A2F-673E-4032-8393-DA4D9E57FE0F}">
      <dgm:prSet phldrT="[Text]"/>
      <dgm:spPr/>
      <dgm:t>
        <a:bodyPr/>
        <a:lstStyle/>
        <a:p>
          <a:r>
            <a:rPr lang="en-US" dirty="0" smtClean="0">
              <a:latin typeface="Times New Roman" pitchFamily="18" charset="0"/>
              <a:cs typeface="Times New Roman" pitchFamily="18" charset="0"/>
            </a:rPr>
            <a:t>Spring Boot</a:t>
          </a:r>
          <a:endParaRPr lang="en-US" dirty="0">
            <a:latin typeface="Times New Roman" pitchFamily="18" charset="0"/>
            <a:cs typeface="Times New Roman" pitchFamily="18" charset="0"/>
          </a:endParaRPr>
        </a:p>
      </dgm:t>
    </dgm:pt>
    <dgm:pt modelId="{0F3F25B0-29D5-46F4-BA84-7110C2E83FE7}" type="parTrans" cxnId="{65D29549-C3EC-4FC8-9526-543BE45A413A}">
      <dgm:prSet/>
      <dgm:spPr/>
      <dgm:t>
        <a:bodyPr/>
        <a:lstStyle/>
        <a:p>
          <a:endParaRPr lang="en-US"/>
        </a:p>
      </dgm:t>
    </dgm:pt>
    <dgm:pt modelId="{C6CAC5BD-92BF-49AA-9022-571E59343D18}" type="sibTrans" cxnId="{65D29549-C3EC-4FC8-9526-543BE45A413A}">
      <dgm:prSet/>
      <dgm:spPr/>
      <dgm:t>
        <a:bodyPr/>
        <a:lstStyle/>
        <a:p>
          <a:endParaRPr lang="en-US"/>
        </a:p>
      </dgm:t>
    </dgm:pt>
    <dgm:pt modelId="{37E5F41F-C920-43AD-88C9-DA296BCAAC6D}">
      <dgm:prSet phldrT="[Text]"/>
      <dgm:spPr/>
      <dgm:t>
        <a:bodyPr/>
        <a:lstStyle/>
        <a:p>
          <a:r>
            <a:rPr lang="en-US" dirty="0" smtClean="0">
              <a:latin typeface="Times New Roman" pitchFamily="18" charset="0"/>
              <a:cs typeface="Times New Roman" pitchFamily="18" charset="0"/>
            </a:rPr>
            <a:t>Spring Boot JPA</a:t>
          </a:r>
          <a:endParaRPr lang="en-US" dirty="0">
            <a:latin typeface="Times New Roman" pitchFamily="18" charset="0"/>
            <a:cs typeface="Times New Roman" pitchFamily="18" charset="0"/>
          </a:endParaRPr>
        </a:p>
      </dgm:t>
    </dgm:pt>
    <dgm:pt modelId="{F4B90F1F-F571-4A31-A09E-B4DC423F5149}" type="parTrans" cxnId="{C9195F01-752B-49FD-B0E8-7D1289C3E67F}">
      <dgm:prSet/>
      <dgm:spPr/>
      <dgm:t>
        <a:bodyPr/>
        <a:lstStyle/>
        <a:p>
          <a:endParaRPr lang="en-US"/>
        </a:p>
      </dgm:t>
    </dgm:pt>
    <dgm:pt modelId="{681B3733-64D6-4362-8973-9A80874CABE0}" type="sibTrans" cxnId="{C9195F01-752B-49FD-B0E8-7D1289C3E67F}">
      <dgm:prSet/>
      <dgm:spPr/>
      <dgm:t>
        <a:bodyPr/>
        <a:lstStyle/>
        <a:p>
          <a:endParaRPr lang="en-US"/>
        </a:p>
      </dgm:t>
    </dgm:pt>
    <dgm:pt modelId="{5894763A-FAEA-4B32-9B06-2F44E5240A21}">
      <dgm:prSet phldrT="[Text]"/>
      <dgm:spPr/>
      <dgm:t>
        <a:bodyPr/>
        <a:lstStyle/>
        <a:p>
          <a:r>
            <a:rPr lang="en-US" dirty="0" smtClean="0">
              <a:latin typeface="Times New Roman" pitchFamily="18" charset="0"/>
              <a:cs typeface="Times New Roman" pitchFamily="18" charset="0"/>
            </a:rPr>
            <a:t>Postman(Testing)</a:t>
          </a:r>
          <a:endParaRPr lang="en-US" dirty="0">
            <a:latin typeface="Times New Roman" pitchFamily="18" charset="0"/>
            <a:cs typeface="Times New Roman" pitchFamily="18" charset="0"/>
          </a:endParaRPr>
        </a:p>
      </dgm:t>
    </dgm:pt>
    <dgm:pt modelId="{0F90B341-09EF-473E-A85D-8D739A05EFF4}" type="parTrans" cxnId="{7FC7F891-0163-4B59-A5D1-2D5A86024F1A}">
      <dgm:prSet/>
      <dgm:spPr/>
      <dgm:t>
        <a:bodyPr/>
        <a:lstStyle/>
        <a:p>
          <a:endParaRPr lang="en-US"/>
        </a:p>
      </dgm:t>
    </dgm:pt>
    <dgm:pt modelId="{757E6C0B-1EBF-4126-A6F5-41573D618D18}" type="sibTrans" cxnId="{7FC7F891-0163-4B59-A5D1-2D5A86024F1A}">
      <dgm:prSet/>
      <dgm:spPr/>
      <dgm:t>
        <a:bodyPr/>
        <a:lstStyle/>
        <a:p>
          <a:endParaRPr lang="en-US"/>
        </a:p>
      </dgm:t>
    </dgm:pt>
    <dgm:pt modelId="{63F568E5-EB68-4170-BFE6-B207A33539D9}">
      <dgm:prSet phldrT="[Text]"/>
      <dgm:spPr/>
      <dgm:t>
        <a:bodyPr/>
        <a:lstStyle/>
        <a:p>
          <a:r>
            <a:rPr lang="en-US" dirty="0" err="1" smtClean="0">
              <a:latin typeface="Times New Roman" pitchFamily="18" charset="0"/>
              <a:cs typeface="Times New Roman" pitchFamily="18" charset="0"/>
            </a:rPr>
            <a:t>Junit</a:t>
          </a:r>
          <a:r>
            <a:rPr lang="en-US" dirty="0" smtClean="0">
              <a:latin typeface="Times New Roman" pitchFamily="18" charset="0"/>
              <a:cs typeface="Times New Roman" pitchFamily="18" charset="0"/>
            </a:rPr>
            <a:t> Test</a:t>
          </a:r>
          <a:endParaRPr lang="en-US" dirty="0">
            <a:latin typeface="Times New Roman" pitchFamily="18" charset="0"/>
            <a:cs typeface="Times New Roman" pitchFamily="18" charset="0"/>
          </a:endParaRPr>
        </a:p>
      </dgm:t>
    </dgm:pt>
    <dgm:pt modelId="{54D25641-F044-4AC4-89AF-27424AEBD077}" type="parTrans" cxnId="{94966A40-90EB-4D55-893B-4E83B1652456}">
      <dgm:prSet/>
      <dgm:spPr/>
    </dgm:pt>
    <dgm:pt modelId="{00F36164-1241-48CE-973F-D47AE9C75F4E}" type="sibTrans" cxnId="{94966A40-90EB-4D55-893B-4E83B1652456}">
      <dgm:prSet/>
      <dgm:spPr/>
    </dgm:pt>
    <dgm:pt modelId="{91FEDF54-078E-48F7-9597-DFBDFE18AA2D}" type="pres">
      <dgm:prSet presAssocID="{60706E85-C10D-4582-A3D8-58448A0FCD26}" presName="Name0" presStyleCnt="0">
        <dgm:presLayoutVars>
          <dgm:dir/>
          <dgm:animLvl val="lvl"/>
          <dgm:resizeHandles val="exact"/>
        </dgm:presLayoutVars>
      </dgm:prSet>
      <dgm:spPr/>
      <dgm:t>
        <a:bodyPr/>
        <a:lstStyle/>
        <a:p>
          <a:endParaRPr lang="en-US"/>
        </a:p>
      </dgm:t>
    </dgm:pt>
    <dgm:pt modelId="{140F0C3C-EBD0-43D7-BB25-9762940417E5}" type="pres">
      <dgm:prSet presAssocID="{2E2F83A8-513A-46A5-9BFE-476FA519461B}" presName="composite" presStyleCnt="0"/>
      <dgm:spPr/>
    </dgm:pt>
    <dgm:pt modelId="{F94A9369-1100-448A-9E06-48321D26D466}" type="pres">
      <dgm:prSet presAssocID="{2E2F83A8-513A-46A5-9BFE-476FA519461B}" presName="parTx" presStyleLbl="alignNode1" presStyleIdx="0" presStyleCnt="2">
        <dgm:presLayoutVars>
          <dgm:chMax val="0"/>
          <dgm:chPref val="0"/>
          <dgm:bulletEnabled val="1"/>
        </dgm:presLayoutVars>
      </dgm:prSet>
      <dgm:spPr/>
      <dgm:t>
        <a:bodyPr/>
        <a:lstStyle/>
        <a:p>
          <a:endParaRPr lang="en-US"/>
        </a:p>
      </dgm:t>
    </dgm:pt>
    <dgm:pt modelId="{82C0DDA6-359D-4BC3-8EF1-5D54A6B6F71C}" type="pres">
      <dgm:prSet presAssocID="{2E2F83A8-513A-46A5-9BFE-476FA519461B}" presName="desTx" presStyleLbl="alignAccFollowNode1" presStyleIdx="0" presStyleCnt="2">
        <dgm:presLayoutVars>
          <dgm:bulletEnabled val="1"/>
        </dgm:presLayoutVars>
      </dgm:prSet>
      <dgm:spPr/>
      <dgm:t>
        <a:bodyPr/>
        <a:lstStyle/>
        <a:p>
          <a:endParaRPr lang="en-US"/>
        </a:p>
      </dgm:t>
    </dgm:pt>
    <dgm:pt modelId="{E8AF70F6-AB7D-4827-93E5-1B3479E51FAC}" type="pres">
      <dgm:prSet presAssocID="{4FF9C9F8-6CDE-4450-8431-58702C3EB767}" presName="space" presStyleCnt="0"/>
      <dgm:spPr/>
    </dgm:pt>
    <dgm:pt modelId="{F48364FE-5C57-4F11-9FFA-04F9F2FC9975}" type="pres">
      <dgm:prSet presAssocID="{9A60A8E0-3DDC-46FD-8BC8-176DC6C250A7}" presName="composite" presStyleCnt="0"/>
      <dgm:spPr/>
    </dgm:pt>
    <dgm:pt modelId="{D124C2DB-F54B-4CEA-B855-5C17AED7DEE6}" type="pres">
      <dgm:prSet presAssocID="{9A60A8E0-3DDC-46FD-8BC8-176DC6C250A7}" presName="parTx" presStyleLbl="alignNode1" presStyleIdx="1" presStyleCnt="2">
        <dgm:presLayoutVars>
          <dgm:chMax val="0"/>
          <dgm:chPref val="0"/>
          <dgm:bulletEnabled val="1"/>
        </dgm:presLayoutVars>
      </dgm:prSet>
      <dgm:spPr/>
      <dgm:t>
        <a:bodyPr/>
        <a:lstStyle/>
        <a:p>
          <a:endParaRPr lang="en-US"/>
        </a:p>
      </dgm:t>
    </dgm:pt>
    <dgm:pt modelId="{3A467366-1C98-43AB-94C6-A6FFCB4E432E}" type="pres">
      <dgm:prSet presAssocID="{9A60A8E0-3DDC-46FD-8BC8-176DC6C250A7}" presName="desTx" presStyleLbl="alignAccFollowNode1" presStyleIdx="1" presStyleCnt="2">
        <dgm:presLayoutVars>
          <dgm:bulletEnabled val="1"/>
        </dgm:presLayoutVars>
      </dgm:prSet>
      <dgm:spPr/>
      <dgm:t>
        <a:bodyPr/>
        <a:lstStyle/>
        <a:p>
          <a:endParaRPr lang="en-US"/>
        </a:p>
      </dgm:t>
    </dgm:pt>
  </dgm:ptLst>
  <dgm:cxnLst>
    <dgm:cxn modelId="{0B938AE2-6623-472B-A1E7-ADAF18D5797F}" type="presOf" srcId="{2E2F83A8-513A-46A5-9BFE-476FA519461B}" destId="{F94A9369-1100-448A-9E06-48321D26D466}" srcOrd="0" destOrd="0" presId="urn:microsoft.com/office/officeart/2005/8/layout/hList1"/>
    <dgm:cxn modelId="{10AFC123-BDB3-400F-954E-B3B2A5073178}" srcId="{9A60A8E0-3DDC-46FD-8BC8-176DC6C250A7}" destId="{09367089-AAB5-4576-A269-0CEACF1C9CB0}" srcOrd="0" destOrd="0" parTransId="{C75CDECD-217C-4CB8-A35A-2CCD847D59C1}" sibTransId="{38417412-89AC-4DFC-B0D2-981DBEA56BF4}"/>
    <dgm:cxn modelId="{94966A40-90EB-4D55-893B-4E83B1652456}" srcId="{9A60A8E0-3DDC-46FD-8BC8-176DC6C250A7}" destId="{63F568E5-EB68-4170-BFE6-B207A33539D9}" srcOrd="4" destOrd="0" parTransId="{54D25641-F044-4AC4-89AF-27424AEBD077}" sibTransId="{00F36164-1241-48CE-973F-D47AE9C75F4E}"/>
    <dgm:cxn modelId="{16F49E20-D9E1-4777-81E6-88CE6E6B0AA0}" srcId="{2E2F83A8-513A-46A5-9BFE-476FA519461B}" destId="{0A71C528-579A-4000-A238-00A2A459A689}" srcOrd="2" destOrd="0" parTransId="{0F91ACB7-0566-4485-89AC-E00B1DEF1347}" sibTransId="{53EF3120-F7D2-4E1C-ACED-C8FB9F01DE3F}"/>
    <dgm:cxn modelId="{E8E5C030-50DD-4F09-8105-FC6CBF3AEC1C}" srcId="{2E2F83A8-513A-46A5-9BFE-476FA519461B}" destId="{1890B6DD-C7DF-44A1-B241-AFCF657A802F}" srcOrd="0" destOrd="0" parTransId="{E458E41B-8E48-422C-A156-5954DA588DFD}" sibTransId="{A7040D4A-D940-4EA1-BC4E-0E8F318E242D}"/>
    <dgm:cxn modelId="{7FE72556-C201-4580-BC32-A0B970490CC0}" type="presOf" srcId="{0A71C528-579A-4000-A238-00A2A459A689}" destId="{82C0DDA6-359D-4BC3-8EF1-5D54A6B6F71C}" srcOrd="0" destOrd="2" presId="urn:microsoft.com/office/officeart/2005/8/layout/hList1"/>
    <dgm:cxn modelId="{B11EF9D3-8BD7-4142-8E05-524CE3D301F2}" type="presOf" srcId="{09367089-AAB5-4576-A269-0CEACF1C9CB0}" destId="{3A467366-1C98-43AB-94C6-A6FFCB4E432E}" srcOrd="0" destOrd="0" presId="urn:microsoft.com/office/officeart/2005/8/layout/hList1"/>
    <dgm:cxn modelId="{12A5F1A1-E111-4D77-8A0C-48291E29B5BA}" type="presOf" srcId="{1890B6DD-C7DF-44A1-B241-AFCF657A802F}" destId="{82C0DDA6-359D-4BC3-8EF1-5D54A6B6F71C}" srcOrd="0" destOrd="0" presId="urn:microsoft.com/office/officeart/2005/8/layout/hList1"/>
    <dgm:cxn modelId="{B0FD432C-206A-4798-84A0-1D1B661E8F10}" srcId="{2E2F83A8-513A-46A5-9BFE-476FA519461B}" destId="{80C90B15-62DB-4CE2-85FE-F2365A3E2B50}" srcOrd="4" destOrd="0" parTransId="{63D1CFDE-65B5-4787-A6BC-D4BCBF2FF944}" sibTransId="{0CB399FD-9DC8-49B1-867F-101007109DF5}"/>
    <dgm:cxn modelId="{F218637E-4216-4826-B9F4-BE56BE5E75EC}" srcId="{60706E85-C10D-4582-A3D8-58448A0FCD26}" destId="{2E2F83A8-513A-46A5-9BFE-476FA519461B}" srcOrd="0" destOrd="0" parTransId="{4557DB75-4639-4F04-B163-B86E48981360}" sibTransId="{4FF9C9F8-6CDE-4450-8431-58702C3EB767}"/>
    <dgm:cxn modelId="{D4DFC475-0C17-4D4E-B3F6-AF016EDD0D66}" type="presOf" srcId="{9A60A8E0-3DDC-46FD-8BC8-176DC6C250A7}" destId="{D124C2DB-F54B-4CEA-B855-5C17AED7DEE6}" srcOrd="0" destOrd="0" presId="urn:microsoft.com/office/officeart/2005/8/layout/hList1"/>
    <dgm:cxn modelId="{372D8CCE-DD54-455B-8B29-3EFBB8149A84}" srcId="{2E2F83A8-513A-46A5-9BFE-476FA519461B}" destId="{FAD53492-6BA0-4160-9C32-909181122337}" srcOrd="1" destOrd="0" parTransId="{0554049D-43A7-4F2B-B996-D77CC624B6D1}" sibTransId="{C6C8F8FF-AEA7-4AC2-B4D9-C719DF728FC9}"/>
    <dgm:cxn modelId="{CAD66E9B-08E8-4B94-BEC7-4B4DA33718F9}" srcId="{2E2F83A8-513A-46A5-9BFE-476FA519461B}" destId="{260E273D-A37A-438B-A1B8-E4666351A8E4}" srcOrd="3" destOrd="0" parTransId="{29981302-AAFB-4679-AC5D-629049240F80}" sibTransId="{4BE38281-0FE7-4845-A528-25A3C9D594DB}"/>
    <dgm:cxn modelId="{CAC1AA8C-AFFB-4EC4-BC6B-7FA955C3ED60}" type="presOf" srcId="{5894763A-FAEA-4B32-9B06-2F44E5240A21}" destId="{3A467366-1C98-43AB-94C6-A6FFCB4E432E}" srcOrd="0" destOrd="3" presId="urn:microsoft.com/office/officeart/2005/8/layout/hList1"/>
    <dgm:cxn modelId="{5AD51CCD-1FCE-4ACF-9548-6493AA78DED2}" type="presOf" srcId="{34074A2F-673E-4032-8393-DA4D9E57FE0F}" destId="{3A467366-1C98-43AB-94C6-A6FFCB4E432E}" srcOrd="0" destOrd="1" presId="urn:microsoft.com/office/officeart/2005/8/layout/hList1"/>
    <dgm:cxn modelId="{C9195F01-752B-49FD-B0E8-7D1289C3E67F}" srcId="{9A60A8E0-3DDC-46FD-8BC8-176DC6C250A7}" destId="{37E5F41F-C920-43AD-88C9-DA296BCAAC6D}" srcOrd="2" destOrd="0" parTransId="{F4B90F1F-F571-4A31-A09E-B4DC423F5149}" sibTransId="{681B3733-64D6-4362-8973-9A80874CABE0}"/>
    <dgm:cxn modelId="{E2E32050-EE71-4527-80D3-1FA10E34FD38}" type="presOf" srcId="{260E273D-A37A-438B-A1B8-E4666351A8E4}" destId="{82C0DDA6-359D-4BC3-8EF1-5D54A6B6F71C}" srcOrd="0" destOrd="3" presId="urn:microsoft.com/office/officeart/2005/8/layout/hList1"/>
    <dgm:cxn modelId="{14DC616A-3F11-4288-BDB7-1C63EACC8B5D}" type="presOf" srcId="{80C90B15-62DB-4CE2-85FE-F2365A3E2B50}" destId="{82C0DDA6-359D-4BC3-8EF1-5D54A6B6F71C}" srcOrd="0" destOrd="4" presId="urn:microsoft.com/office/officeart/2005/8/layout/hList1"/>
    <dgm:cxn modelId="{75FB70B8-8294-4988-9521-113395A808DE}" type="presOf" srcId="{60706E85-C10D-4582-A3D8-58448A0FCD26}" destId="{91FEDF54-078E-48F7-9597-DFBDFE18AA2D}" srcOrd="0" destOrd="0" presId="urn:microsoft.com/office/officeart/2005/8/layout/hList1"/>
    <dgm:cxn modelId="{2B32AE67-1EEA-4779-BB88-2BEAFCD9075A}" type="presOf" srcId="{37E5F41F-C920-43AD-88C9-DA296BCAAC6D}" destId="{3A467366-1C98-43AB-94C6-A6FFCB4E432E}" srcOrd="0" destOrd="2" presId="urn:microsoft.com/office/officeart/2005/8/layout/hList1"/>
    <dgm:cxn modelId="{7A13A13E-C6D2-4539-B877-B12E2D62C190}" srcId="{60706E85-C10D-4582-A3D8-58448A0FCD26}" destId="{9A60A8E0-3DDC-46FD-8BC8-176DC6C250A7}" srcOrd="1" destOrd="0" parTransId="{822435B8-1E26-4E89-9859-01DE60E008D1}" sibTransId="{20FCB0DF-5C46-4587-B8B5-DFEA6018C8A8}"/>
    <dgm:cxn modelId="{65D29549-C3EC-4FC8-9526-543BE45A413A}" srcId="{9A60A8E0-3DDC-46FD-8BC8-176DC6C250A7}" destId="{34074A2F-673E-4032-8393-DA4D9E57FE0F}" srcOrd="1" destOrd="0" parTransId="{0F3F25B0-29D5-46F4-BA84-7110C2E83FE7}" sibTransId="{C6CAC5BD-92BF-49AA-9022-571E59343D18}"/>
    <dgm:cxn modelId="{6B488AC6-991E-4DE6-9D32-FAC27A19989E}" type="presOf" srcId="{63F568E5-EB68-4170-BFE6-B207A33539D9}" destId="{3A467366-1C98-43AB-94C6-A6FFCB4E432E}" srcOrd="0" destOrd="4" presId="urn:microsoft.com/office/officeart/2005/8/layout/hList1"/>
    <dgm:cxn modelId="{3CA4404E-EF00-43A5-A01B-BE9D3691591C}" type="presOf" srcId="{FAD53492-6BA0-4160-9C32-909181122337}" destId="{82C0DDA6-359D-4BC3-8EF1-5D54A6B6F71C}" srcOrd="0" destOrd="1" presId="urn:microsoft.com/office/officeart/2005/8/layout/hList1"/>
    <dgm:cxn modelId="{7FC7F891-0163-4B59-A5D1-2D5A86024F1A}" srcId="{9A60A8E0-3DDC-46FD-8BC8-176DC6C250A7}" destId="{5894763A-FAEA-4B32-9B06-2F44E5240A21}" srcOrd="3" destOrd="0" parTransId="{0F90B341-09EF-473E-A85D-8D739A05EFF4}" sibTransId="{757E6C0B-1EBF-4126-A6F5-41573D618D18}"/>
    <dgm:cxn modelId="{A8D6BEE8-500E-42ED-A4B9-7C2DFED8513D}" type="presParOf" srcId="{91FEDF54-078E-48F7-9597-DFBDFE18AA2D}" destId="{140F0C3C-EBD0-43D7-BB25-9762940417E5}" srcOrd="0" destOrd="0" presId="urn:microsoft.com/office/officeart/2005/8/layout/hList1"/>
    <dgm:cxn modelId="{EB6B9692-4B37-4F3E-985B-2B5A26E987BE}" type="presParOf" srcId="{140F0C3C-EBD0-43D7-BB25-9762940417E5}" destId="{F94A9369-1100-448A-9E06-48321D26D466}" srcOrd="0" destOrd="0" presId="urn:microsoft.com/office/officeart/2005/8/layout/hList1"/>
    <dgm:cxn modelId="{39FF8367-23BD-4FB5-9E3F-98D443AF76FA}" type="presParOf" srcId="{140F0C3C-EBD0-43D7-BB25-9762940417E5}" destId="{82C0DDA6-359D-4BC3-8EF1-5D54A6B6F71C}" srcOrd="1" destOrd="0" presId="urn:microsoft.com/office/officeart/2005/8/layout/hList1"/>
    <dgm:cxn modelId="{23F5C846-46E1-47B4-9126-29A68BD92BDC}" type="presParOf" srcId="{91FEDF54-078E-48F7-9597-DFBDFE18AA2D}" destId="{E8AF70F6-AB7D-4827-93E5-1B3479E51FAC}" srcOrd="1" destOrd="0" presId="urn:microsoft.com/office/officeart/2005/8/layout/hList1"/>
    <dgm:cxn modelId="{D8069A2A-6140-483A-84FA-15E998111121}" type="presParOf" srcId="{91FEDF54-078E-48F7-9597-DFBDFE18AA2D}" destId="{F48364FE-5C57-4F11-9FFA-04F9F2FC9975}" srcOrd="2" destOrd="0" presId="urn:microsoft.com/office/officeart/2005/8/layout/hList1"/>
    <dgm:cxn modelId="{D27CADFE-A05A-4F3D-ABE3-AA20568AB428}" type="presParOf" srcId="{F48364FE-5C57-4F11-9FFA-04F9F2FC9975}" destId="{D124C2DB-F54B-4CEA-B855-5C17AED7DEE6}" srcOrd="0" destOrd="0" presId="urn:microsoft.com/office/officeart/2005/8/layout/hList1"/>
    <dgm:cxn modelId="{F885FA54-4CE7-4285-A625-49BDE7755D1B}" type="presParOf" srcId="{F48364FE-5C57-4F11-9FFA-04F9F2FC9975}" destId="{3A467366-1C98-43AB-94C6-A6FFCB4E432E}"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0FA9D83A-7CCF-493F-9B28-B94A3D201D8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21964B4-D3CB-49D5-9462-720CC883FF95}">
      <dgm:prSet phldrT="[Text]"/>
      <dgm:spPr/>
      <dgm:t>
        <a:bodyPr/>
        <a:lstStyle/>
        <a:p>
          <a:r>
            <a:rPr lang="en-US" dirty="0" smtClean="0">
              <a:latin typeface="Times New Roman" pitchFamily="18" charset="0"/>
              <a:cs typeface="Times New Roman" pitchFamily="18" charset="0"/>
            </a:rPr>
            <a:t>Admin </a:t>
          </a:r>
          <a:endParaRPr lang="en-US" dirty="0">
            <a:latin typeface="Times New Roman" pitchFamily="18" charset="0"/>
            <a:cs typeface="Times New Roman" pitchFamily="18" charset="0"/>
          </a:endParaRPr>
        </a:p>
      </dgm:t>
    </dgm:pt>
    <dgm:pt modelId="{EB427F00-A547-437D-96F3-5A08FC774B7B}" type="parTrans" cxnId="{85BEAA3D-DE96-4FE3-BD9E-F1DE3CEA2116}">
      <dgm:prSet/>
      <dgm:spPr/>
      <dgm:t>
        <a:bodyPr/>
        <a:lstStyle/>
        <a:p>
          <a:endParaRPr lang="en-US"/>
        </a:p>
      </dgm:t>
    </dgm:pt>
    <dgm:pt modelId="{3621072B-BA4F-4156-90E0-199A4CAD1B8A}" type="sibTrans" cxnId="{85BEAA3D-DE96-4FE3-BD9E-F1DE3CEA2116}">
      <dgm:prSet/>
      <dgm:spPr/>
      <dgm:t>
        <a:bodyPr/>
        <a:lstStyle/>
        <a:p>
          <a:endParaRPr lang="en-US"/>
        </a:p>
      </dgm:t>
    </dgm:pt>
    <dgm:pt modelId="{B350C213-963F-46DE-8721-A1D1B3DC8684}">
      <dgm:prSet phldrT="[Text]"/>
      <dgm:spPr/>
      <dgm:t>
        <a:bodyPr/>
        <a:lstStyle/>
        <a:p>
          <a:r>
            <a:rPr lang="en-US"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dgm:t>
    </dgm:pt>
    <dgm:pt modelId="{515527A9-1711-4859-B13B-5B04F8E38F05}" type="parTrans" cxnId="{DAA2B68D-A4E7-483E-8BA5-F6DEFD2EC16B}">
      <dgm:prSet/>
      <dgm:spPr/>
      <dgm:t>
        <a:bodyPr/>
        <a:lstStyle/>
        <a:p>
          <a:endParaRPr lang="en-US"/>
        </a:p>
      </dgm:t>
    </dgm:pt>
    <dgm:pt modelId="{9C795F55-68A9-4BDD-BD77-CA25C5C59977}" type="sibTrans" cxnId="{DAA2B68D-A4E7-483E-8BA5-F6DEFD2EC16B}">
      <dgm:prSet/>
      <dgm:spPr/>
      <dgm:t>
        <a:bodyPr/>
        <a:lstStyle/>
        <a:p>
          <a:endParaRPr lang="en-US"/>
        </a:p>
      </dgm:t>
    </dgm:pt>
    <dgm:pt modelId="{DDF647F6-24DA-4492-ADA6-B0B2B1F72474}">
      <dgm:prSet phldrT="[Text]"/>
      <dgm:spPr/>
      <dgm:t>
        <a:bodyPr/>
        <a:lstStyle/>
        <a:p>
          <a:r>
            <a:rPr lang="en-US" dirty="0" smtClean="0">
              <a:latin typeface="Times New Roman" pitchFamily="18" charset="0"/>
              <a:cs typeface="Times New Roman" pitchFamily="18" charset="0"/>
            </a:rPr>
            <a:t>View Book Rating</a:t>
          </a:r>
          <a:endParaRPr lang="en-US" dirty="0">
            <a:latin typeface="Times New Roman" pitchFamily="18" charset="0"/>
            <a:cs typeface="Times New Roman" pitchFamily="18" charset="0"/>
          </a:endParaRPr>
        </a:p>
      </dgm:t>
    </dgm:pt>
    <dgm:pt modelId="{214253E3-1515-4052-A8B0-A655F3994A77}" type="parTrans" cxnId="{0CF4314C-56DB-4226-B9CF-62347D6BF02C}">
      <dgm:prSet/>
      <dgm:spPr/>
      <dgm:t>
        <a:bodyPr/>
        <a:lstStyle/>
        <a:p>
          <a:endParaRPr lang="en-US"/>
        </a:p>
      </dgm:t>
    </dgm:pt>
    <dgm:pt modelId="{43D27808-D21A-421B-A30F-58DE02EF009F}" type="sibTrans" cxnId="{0CF4314C-56DB-4226-B9CF-62347D6BF02C}">
      <dgm:prSet/>
      <dgm:spPr/>
      <dgm:t>
        <a:bodyPr/>
        <a:lstStyle/>
        <a:p>
          <a:endParaRPr lang="en-US"/>
        </a:p>
      </dgm:t>
    </dgm:pt>
    <dgm:pt modelId="{2AAD0566-87D9-4640-ABD8-C6A6F959A0E6}">
      <dgm:prSet phldrT="[Text]"/>
      <dgm:spPr/>
      <dgm:t>
        <a:bodyPr/>
        <a:lstStyle/>
        <a:p>
          <a:r>
            <a:rPr lang="en-US" dirty="0" smtClean="0">
              <a:latin typeface="Times New Roman" pitchFamily="18" charset="0"/>
              <a:cs typeface="Times New Roman" pitchFamily="18" charset="0"/>
            </a:rPr>
            <a:t>User</a:t>
          </a:r>
          <a:endParaRPr lang="en-US" dirty="0">
            <a:latin typeface="Times New Roman" pitchFamily="18" charset="0"/>
            <a:cs typeface="Times New Roman" pitchFamily="18" charset="0"/>
          </a:endParaRPr>
        </a:p>
      </dgm:t>
    </dgm:pt>
    <dgm:pt modelId="{2DEC2A91-BBAC-46D9-88D6-DA52C7CD3134}" type="parTrans" cxnId="{74C2439C-8CD6-49EF-819C-37EDCAFD0DC6}">
      <dgm:prSet/>
      <dgm:spPr/>
      <dgm:t>
        <a:bodyPr/>
        <a:lstStyle/>
        <a:p>
          <a:endParaRPr lang="en-US"/>
        </a:p>
      </dgm:t>
    </dgm:pt>
    <dgm:pt modelId="{2F94EC4E-94B1-44C1-BDC3-A4F21CD7C4CD}" type="sibTrans" cxnId="{74C2439C-8CD6-49EF-819C-37EDCAFD0DC6}">
      <dgm:prSet/>
      <dgm:spPr/>
      <dgm:t>
        <a:bodyPr/>
        <a:lstStyle/>
        <a:p>
          <a:endParaRPr lang="en-US"/>
        </a:p>
      </dgm:t>
    </dgm:pt>
    <dgm:pt modelId="{FE1CECF8-7709-432D-83E3-CC63F726F48D}">
      <dgm:prSet phldrT="[Text]"/>
      <dgm:spPr/>
      <dgm:t>
        <a:bodyPr/>
        <a:lstStyle/>
        <a:p>
          <a:r>
            <a:rPr lang="en-US"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dgm:t>
    </dgm:pt>
    <dgm:pt modelId="{DB5D54E2-C1B3-40D7-8CF8-EBBF7C45AFB9}" type="parTrans" cxnId="{03E96083-A3C0-4C9E-B525-C7DD7183743C}">
      <dgm:prSet/>
      <dgm:spPr/>
      <dgm:t>
        <a:bodyPr/>
        <a:lstStyle/>
        <a:p>
          <a:endParaRPr lang="en-US"/>
        </a:p>
      </dgm:t>
    </dgm:pt>
    <dgm:pt modelId="{C57F5CC4-B2A5-4AE7-80BC-B547DB3CB8C9}" type="sibTrans" cxnId="{03E96083-A3C0-4C9E-B525-C7DD7183743C}">
      <dgm:prSet/>
      <dgm:spPr/>
      <dgm:t>
        <a:bodyPr/>
        <a:lstStyle/>
        <a:p>
          <a:endParaRPr lang="en-US"/>
        </a:p>
      </dgm:t>
    </dgm:pt>
    <dgm:pt modelId="{68D8D7BC-3A17-4457-9879-48DC4739DE6A}">
      <dgm:prSet phldrT="[Text]"/>
      <dgm:spPr/>
      <dgm:t>
        <a:bodyPr/>
        <a:lstStyle/>
        <a:p>
          <a:r>
            <a:rPr lang="en-US" dirty="0" smtClean="0">
              <a:latin typeface="Times New Roman" pitchFamily="18" charset="0"/>
              <a:cs typeface="Times New Roman" pitchFamily="18" charset="0"/>
            </a:rPr>
            <a:t>Dashboard</a:t>
          </a:r>
          <a:endParaRPr lang="en-US" dirty="0">
            <a:latin typeface="Times New Roman" pitchFamily="18" charset="0"/>
            <a:cs typeface="Times New Roman" pitchFamily="18" charset="0"/>
          </a:endParaRPr>
        </a:p>
      </dgm:t>
    </dgm:pt>
    <dgm:pt modelId="{FC6D15F8-F9C5-4AD7-AEA7-650883FECA05}" type="parTrans" cxnId="{5C1C51C1-6B25-4F88-8192-8BADDD05C386}">
      <dgm:prSet/>
      <dgm:spPr/>
      <dgm:t>
        <a:bodyPr/>
        <a:lstStyle/>
        <a:p>
          <a:endParaRPr lang="en-US"/>
        </a:p>
      </dgm:t>
    </dgm:pt>
    <dgm:pt modelId="{345D6B8F-DEDB-4BB4-B67A-79C35EE3F0B2}" type="sibTrans" cxnId="{5C1C51C1-6B25-4F88-8192-8BADDD05C386}">
      <dgm:prSet/>
      <dgm:spPr/>
      <dgm:t>
        <a:bodyPr/>
        <a:lstStyle/>
        <a:p>
          <a:endParaRPr lang="en-US"/>
        </a:p>
      </dgm:t>
    </dgm:pt>
    <dgm:pt modelId="{2691E3D1-886B-45DF-9602-C34D52CD0243}">
      <dgm:prSet phldrT="[Text]"/>
      <dgm:spPr/>
      <dgm:t>
        <a:bodyPr/>
        <a:lstStyle/>
        <a:p>
          <a:r>
            <a:rPr lang="en-US" dirty="0" smtClean="0">
              <a:latin typeface="Times New Roman" pitchFamily="18" charset="0"/>
              <a:cs typeface="Times New Roman" pitchFamily="18" charset="0"/>
            </a:rPr>
            <a:t>Book List (</a:t>
          </a:r>
          <a:r>
            <a:rPr lang="en-US" dirty="0" err="1" smtClean="0">
              <a:latin typeface="Times New Roman" pitchFamily="18" charset="0"/>
              <a:cs typeface="Times New Roman" pitchFamily="18" charset="0"/>
            </a:rPr>
            <a:t>Add,Update,Delete,Enable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dgm:t>
    </dgm:pt>
    <dgm:pt modelId="{30F6E202-DAFA-4F27-9E62-8E37242E0624}" type="parTrans" cxnId="{D905BA26-E2D3-4CE5-BE87-10E1C20E92E8}">
      <dgm:prSet/>
      <dgm:spPr/>
      <dgm:t>
        <a:bodyPr/>
        <a:lstStyle/>
        <a:p>
          <a:endParaRPr lang="en-US"/>
        </a:p>
      </dgm:t>
    </dgm:pt>
    <dgm:pt modelId="{1B361C0E-5823-4F55-AE5E-E9A3D9D697A1}" type="sibTrans" cxnId="{D905BA26-E2D3-4CE5-BE87-10E1C20E92E8}">
      <dgm:prSet/>
      <dgm:spPr/>
      <dgm:t>
        <a:bodyPr/>
        <a:lstStyle/>
        <a:p>
          <a:endParaRPr lang="en-US"/>
        </a:p>
      </dgm:t>
    </dgm:pt>
    <dgm:pt modelId="{097F92C0-53D7-4F67-AB75-B143938C4983}">
      <dgm:prSet phldrT="[Text]"/>
      <dgm:spPr/>
      <dgm:t>
        <a:bodyPr/>
        <a:lstStyle/>
        <a:p>
          <a:r>
            <a:rPr lang="en-US" dirty="0" smtClean="0">
              <a:latin typeface="Times New Roman" pitchFamily="18" charset="0"/>
              <a:cs typeface="Times New Roman" pitchFamily="18" charset="0"/>
            </a:rPr>
            <a:t>Dashboard</a:t>
          </a:r>
          <a:endParaRPr lang="en-US" dirty="0">
            <a:latin typeface="Times New Roman" pitchFamily="18" charset="0"/>
            <a:cs typeface="Times New Roman" pitchFamily="18" charset="0"/>
          </a:endParaRPr>
        </a:p>
      </dgm:t>
    </dgm:pt>
    <dgm:pt modelId="{44EFFF20-16C7-4407-A61D-A97151C66F2A}" type="parTrans" cxnId="{B8884BC7-57F2-4391-83E3-CD3DDFAF7DD7}">
      <dgm:prSet/>
      <dgm:spPr/>
      <dgm:t>
        <a:bodyPr/>
        <a:lstStyle/>
        <a:p>
          <a:endParaRPr lang="en-US"/>
        </a:p>
      </dgm:t>
    </dgm:pt>
    <dgm:pt modelId="{5A7A78A2-4969-4657-828C-B350DA8622CE}" type="sibTrans" cxnId="{B8884BC7-57F2-4391-83E3-CD3DDFAF7DD7}">
      <dgm:prSet/>
      <dgm:spPr/>
      <dgm:t>
        <a:bodyPr/>
        <a:lstStyle/>
        <a:p>
          <a:endParaRPr lang="en-US"/>
        </a:p>
      </dgm:t>
    </dgm:pt>
    <dgm:pt modelId="{C741B543-B95C-4514-89A5-6554C8C21C31}">
      <dgm:prSet phldrT="[Text]"/>
      <dgm:spPr/>
      <dgm:t>
        <a:bodyPr/>
        <a:lstStyle/>
        <a:p>
          <a:r>
            <a:rPr lang="en-US" dirty="0" smtClean="0">
              <a:latin typeface="Times New Roman" pitchFamily="18" charset="0"/>
              <a:cs typeface="Times New Roman" pitchFamily="18" charset="0"/>
            </a:rPr>
            <a:t>Register</a:t>
          </a:r>
          <a:endParaRPr lang="en-US" dirty="0">
            <a:latin typeface="Times New Roman" pitchFamily="18" charset="0"/>
            <a:cs typeface="Times New Roman" pitchFamily="18" charset="0"/>
          </a:endParaRPr>
        </a:p>
      </dgm:t>
    </dgm:pt>
    <dgm:pt modelId="{77D42461-D132-4D11-901F-9ED116697E5E}" type="parTrans" cxnId="{45ACCD56-8523-4EC3-A600-5FB68828BC99}">
      <dgm:prSet/>
      <dgm:spPr/>
      <dgm:t>
        <a:bodyPr/>
        <a:lstStyle/>
        <a:p>
          <a:endParaRPr lang="en-US"/>
        </a:p>
      </dgm:t>
    </dgm:pt>
    <dgm:pt modelId="{8D642C9D-7A67-468A-8C30-40940A7CE94A}" type="sibTrans" cxnId="{45ACCD56-8523-4EC3-A600-5FB68828BC99}">
      <dgm:prSet/>
      <dgm:spPr/>
      <dgm:t>
        <a:bodyPr/>
        <a:lstStyle/>
        <a:p>
          <a:endParaRPr lang="en-US"/>
        </a:p>
      </dgm:t>
    </dgm:pt>
    <dgm:pt modelId="{0C4C7086-91C9-4A09-9E3E-68C442556CFC}">
      <dgm:prSet phldrT="[Text]"/>
      <dgm:spPr/>
      <dgm:t>
        <a:bodyPr/>
        <a:lstStyle/>
        <a:p>
          <a:r>
            <a:rPr lang="en-US" dirty="0" smtClean="0">
              <a:latin typeface="Times New Roman" pitchFamily="18" charset="0"/>
              <a:cs typeface="Times New Roman" pitchFamily="18" charset="0"/>
            </a:rPr>
            <a:t>Book List </a:t>
          </a:r>
          <a:endParaRPr lang="en-US" dirty="0">
            <a:latin typeface="Times New Roman" pitchFamily="18" charset="0"/>
            <a:cs typeface="Times New Roman" pitchFamily="18" charset="0"/>
          </a:endParaRPr>
        </a:p>
      </dgm:t>
    </dgm:pt>
    <dgm:pt modelId="{D50ACCF2-E74A-4E3F-A68C-9DD1D015F390}" type="parTrans" cxnId="{295CEAD2-503D-4EBA-BA9E-64C879A33352}">
      <dgm:prSet/>
      <dgm:spPr/>
      <dgm:t>
        <a:bodyPr/>
        <a:lstStyle/>
        <a:p>
          <a:endParaRPr lang="en-US"/>
        </a:p>
      </dgm:t>
    </dgm:pt>
    <dgm:pt modelId="{336697B2-E111-4867-AB40-094A71C8489D}" type="sibTrans" cxnId="{295CEAD2-503D-4EBA-BA9E-64C879A33352}">
      <dgm:prSet/>
      <dgm:spPr/>
      <dgm:t>
        <a:bodyPr/>
        <a:lstStyle/>
        <a:p>
          <a:endParaRPr lang="en-US"/>
        </a:p>
      </dgm:t>
    </dgm:pt>
    <dgm:pt modelId="{CAD4F393-DE50-4AF0-A967-CF46A4536D3C}">
      <dgm:prSet phldrT="[Text]"/>
      <dgm:spPr/>
      <dgm:t>
        <a:bodyPr/>
        <a:lstStyle/>
        <a:p>
          <a:r>
            <a:rPr lang="en-US" dirty="0" smtClean="0">
              <a:latin typeface="Times New Roman" pitchFamily="18" charset="0"/>
              <a:cs typeface="Times New Roman" pitchFamily="18" charset="0"/>
            </a:rPr>
            <a:t>Add Review</a:t>
          </a:r>
          <a:endParaRPr lang="en-US" dirty="0">
            <a:latin typeface="Times New Roman" pitchFamily="18" charset="0"/>
            <a:cs typeface="Times New Roman" pitchFamily="18" charset="0"/>
          </a:endParaRPr>
        </a:p>
      </dgm:t>
    </dgm:pt>
    <dgm:pt modelId="{04CE9A59-633A-45AC-9B72-5091E7A1AA47}" type="parTrans" cxnId="{BAA5A417-1AE4-4CB2-9185-45BF1AE94259}">
      <dgm:prSet/>
      <dgm:spPr/>
      <dgm:t>
        <a:bodyPr/>
        <a:lstStyle/>
        <a:p>
          <a:endParaRPr lang="en-US"/>
        </a:p>
      </dgm:t>
    </dgm:pt>
    <dgm:pt modelId="{BF083286-1A9A-4963-AD95-0EF767208C6D}" type="sibTrans" cxnId="{BAA5A417-1AE4-4CB2-9185-45BF1AE94259}">
      <dgm:prSet/>
      <dgm:spPr/>
      <dgm:t>
        <a:bodyPr/>
        <a:lstStyle/>
        <a:p>
          <a:endParaRPr lang="en-US"/>
        </a:p>
      </dgm:t>
    </dgm:pt>
    <dgm:pt modelId="{D54CF43B-C49A-495E-A610-00AEBAD2538C}">
      <dgm:prSet phldrT="[Text]"/>
      <dgm:spPr/>
      <dgm:t>
        <a:bodyPr/>
        <a:lstStyle/>
        <a:p>
          <a:r>
            <a:rPr lang="en-US" dirty="0" smtClean="0">
              <a:latin typeface="Times New Roman" pitchFamily="18" charset="0"/>
              <a:cs typeface="Times New Roman" pitchFamily="18" charset="0"/>
            </a:rPr>
            <a:t>Update User Details</a:t>
          </a:r>
          <a:endParaRPr lang="en-US" dirty="0">
            <a:latin typeface="Times New Roman" pitchFamily="18" charset="0"/>
            <a:cs typeface="Times New Roman" pitchFamily="18" charset="0"/>
          </a:endParaRPr>
        </a:p>
      </dgm:t>
    </dgm:pt>
    <dgm:pt modelId="{95D52188-5804-4872-93DA-BF39F5A8FC56}" type="parTrans" cxnId="{D1D3693F-1ADD-4895-9CBF-5744404D62D5}">
      <dgm:prSet/>
      <dgm:spPr/>
      <dgm:t>
        <a:bodyPr/>
        <a:lstStyle/>
        <a:p>
          <a:endParaRPr lang="en-US"/>
        </a:p>
      </dgm:t>
    </dgm:pt>
    <dgm:pt modelId="{0DA062E4-1396-4561-8720-B4712736DA9C}" type="sibTrans" cxnId="{D1D3693F-1ADD-4895-9CBF-5744404D62D5}">
      <dgm:prSet/>
      <dgm:spPr/>
      <dgm:t>
        <a:bodyPr/>
        <a:lstStyle/>
        <a:p>
          <a:endParaRPr lang="en-US"/>
        </a:p>
      </dgm:t>
    </dgm:pt>
    <dgm:pt modelId="{60A87C6D-0140-40CE-8132-A4E58E7378C3}">
      <dgm:prSet phldrT="[Text]"/>
      <dgm:spPr/>
      <dgm:t>
        <a:bodyPr/>
        <a:lstStyle/>
        <a:p>
          <a:r>
            <a:rPr lang="en-US" dirty="0" smtClean="0">
              <a:latin typeface="Times New Roman" pitchFamily="18" charset="0"/>
              <a:cs typeface="Times New Roman" pitchFamily="18" charset="0"/>
            </a:rPr>
            <a:t>Logout</a:t>
          </a:r>
          <a:endParaRPr lang="en-US" dirty="0">
            <a:latin typeface="Times New Roman" pitchFamily="18" charset="0"/>
            <a:cs typeface="Times New Roman" pitchFamily="18" charset="0"/>
          </a:endParaRPr>
        </a:p>
      </dgm:t>
    </dgm:pt>
    <dgm:pt modelId="{7CBA016C-C287-4E23-A1BE-F539E1ADDEA5}" type="parTrans" cxnId="{2CB0CBEB-56E9-45E4-A2FA-BB8A526E221D}">
      <dgm:prSet/>
      <dgm:spPr/>
      <dgm:t>
        <a:bodyPr/>
        <a:lstStyle/>
        <a:p>
          <a:endParaRPr lang="en-US"/>
        </a:p>
      </dgm:t>
    </dgm:pt>
    <dgm:pt modelId="{B07C88CD-D86A-42CB-9100-63EBF3E84A5E}" type="sibTrans" cxnId="{2CB0CBEB-56E9-45E4-A2FA-BB8A526E221D}">
      <dgm:prSet/>
      <dgm:spPr/>
      <dgm:t>
        <a:bodyPr/>
        <a:lstStyle/>
        <a:p>
          <a:endParaRPr lang="en-US"/>
        </a:p>
      </dgm:t>
    </dgm:pt>
    <dgm:pt modelId="{B8FDBD04-89F7-4E53-82BB-CD60F316C84D}">
      <dgm:prSet phldrT="[Text]"/>
      <dgm:spPr/>
      <dgm:t>
        <a:bodyPr/>
        <a:lstStyle/>
        <a:p>
          <a:r>
            <a:rPr lang="en-US" dirty="0" smtClean="0">
              <a:latin typeface="Times New Roman" pitchFamily="18" charset="0"/>
              <a:cs typeface="Times New Roman" pitchFamily="18" charset="0"/>
            </a:rPr>
            <a:t>Logout</a:t>
          </a:r>
          <a:endParaRPr lang="en-US" dirty="0">
            <a:latin typeface="Times New Roman" pitchFamily="18" charset="0"/>
            <a:cs typeface="Times New Roman" pitchFamily="18" charset="0"/>
          </a:endParaRPr>
        </a:p>
      </dgm:t>
    </dgm:pt>
    <dgm:pt modelId="{6D0364DE-8F86-4E4C-B4D5-C09C22192AA3}" type="parTrans" cxnId="{7623DE76-C379-4274-AC44-A7AA1A6D0624}">
      <dgm:prSet/>
      <dgm:spPr/>
      <dgm:t>
        <a:bodyPr/>
        <a:lstStyle/>
        <a:p>
          <a:endParaRPr lang="en-US"/>
        </a:p>
      </dgm:t>
    </dgm:pt>
    <dgm:pt modelId="{8A2E6FB7-DE98-43BE-ADCE-B5F0DA059D70}" type="sibTrans" cxnId="{7623DE76-C379-4274-AC44-A7AA1A6D0624}">
      <dgm:prSet/>
      <dgm:spPr/>
      <dgm:t>
        <a:bodyPr/>
        <a:lstStyle/>
        <a:p>
          <a:endParaRPr lang="en-US"/>
        </a:p>
      </dgm:t>
    </dgm:pt>
    <dgm:pt modelId="{154D54A8-84C4-448C-ACD6-896167A18AB8}">
      <dgm:prSet phldrT="[Text]"/>
      <dgm:spPr/>
      <dgm:t>
        <a:bodyPr/>
        <a:lstStyle/>
        <a:p>
          <a:r>
            <a:rPr lang="en-US" dirty="0" smtClean="0">
              <a:latin typeface="Times New Roman" pitchFamily="18" charset="0"/>
              <a:cs typeface="Times New Roman" pitchFamily="18" charset="0"/>
            </a:rPr>
            <a:t>Forget Password</a:t>
          </a:r>
          <a:endParaRPr lang="en-US" dirty="0">
            <a:latin typeface="Times New Roman" pitchFamily="18" charset="0"/>
            <a:cs typeface="Times New Roman" pitchFamily="18" charset="0"/>
          </a:endParaRPr>
        </a:p>
      </dgm:t>
    </dgm:pt>
    <dgm:pt modelId="{761BB84C-5E90-4312-987B-DEF28BCBB051}" type="parTrans" cxnId="{B7D7A954-9A1C-4F32-B1C3-F9C2AAB7C52D}">
      <dgm:prSet/>
      <dgm:spPr/>
    </dgm:pt>
    <dgm:pt modelId="{385D546E-DC62-4306-9F2C-52BD685CA15E}" type="sibTrans" cxnId="{B7D7A954-9A1C-4F32-B1C3-F9C2AAB7C52D}">
      <dgm:prSet/>
      <dgm:spPr/>
    </dgm:pt>
    <dgm:pt modelId="{9D58C83B-1CE3-4DDF-8FB6-65650CA91A54}" type="pres">
      <dgm:prSet presAssocID="{0FA9D83A-7CCF-493F-9B28-B94A3D201D8A}" presName="Name0" presStyleCnt="0">
        <dgm:presLayoutVars>
          <dgm:dir/>
          <dgm:animLvl val="lvl"/>
          <dgm:resizeHandles val="exact"/>
        </dgm:presLayoutVars>
      </dgm:prSet>
      <dgm:spPr/>
      <dgm:t>
        <a:bodyPr/>
        <a:lstStyle/>
        <a:p>
          <a:endParaRPr lang="en-US"/>
        </a:p>
      </dgm:t>
    </dgm:pt>
    <dgm:pt modelId="{2BB2EB6E-A42C-4C85-898E-E8CB90A166FF}" type="pres">
      <dgm:prSet presAssocID="{E21964B4-D3CB-49D5-9462-720CC883FF95}" presName="linNode" presStyleCnt="0"/>
      <dgm:spPr/>
    </dgm:pt>
    <dgm:pt modelId="{47791A4C-A74D-4EB6-BE3A-06CD1BCE431B}" type="pres">
      <dgm:prSet presAssocID="{E21964B4-D3CB-49D5-9462-720CC883FF95}" presName="parentText" presStyleLbl="node1" presStyleIdx="0" presStyleCnt="2" custScaleX="84277" custScaleY="80142">
        <dgm:presLayoutVars>
          <dgm:chMax val="1"/>
          <dgm:bulletEnabled val="1"/>
        </dgm:presLayoutVars>
      </dgm:prSet>
      <dgm:spPr/>
      <dgm:t>
        <a:bodyPr/>
        <a:lstStyle/>
        <a:p>
          <a:endParaRPr lang="en-US"/>
        </a:p>
      </dgm:t>
    </dgm:pt>
    <dgm:pt modelId="{B66B8D25-79CB-4B1B-9E24-344D0A6FC772}" type="pres">
      <dgm:prSet presAssocID="{E21964B4-D3CB-49D5-9462-720CC883FF95}" presName="descendantText" presStyleLbl="alignAccFollowNode1" presStyleIdx="0" presStyleCnt="2">
        <dgm:presLayoutVars>
          <dgm:bulletEnabled val="1"/>
        </dgm:presLayoutVars>
      </dgm:prSet>
      <dgm:spPr/>
      <dgm:t>
        <a:bodyPr/>
        <a:lstStyle/>
        <a:p>
          <a:endParaRPr lang="en-US"/>
        </a:p>
      </dgm:t>
    </dgm:pt>
    <dgm:pt modelId="{049BFF2F-3AEC-483D-B16A-9ADD41A16388}" type="pres">
      <dgm:prSet presAssocID="{3621072B-BA4F-4156-90E0-199A4CAD1B8A}" presName="sp" presStyleCnt="0"/>
      <dgm:spPr/>
    </dgm:pt>
    <dgm:pt modelId="{C495D9D4-2EBD-4189-8BEA-C218184D5CC1}" type="pres">
      <dgm:prSet presAssocID="{2AAD0566-87D9-4640-ABD8-C6A6F959A0E6}" presName="linNode" presStyleCnt="0"/>
      <dgm:spPr/>
    </dgm:pt>
    <dgm:pt modelId="{A2220DF3-B966-4FA0-A80F-1BE3D1C1A9A2}" type="pres">
      <dgm:prSet presAssocID="{2AAD0566-87D9-4640-ABD8-C6A6F959A0E6}" presName="parentText" presStyleLbl="node1" presStyleIdx="1" presStyleCnt="2" custScaleX="84277" custScaleY="80149">
        <dgm:presLayoutVars>
          <dgm:chMax val="1"/>
          <dgm:bulletEnabled val="1"/>
        </dgm:presLayoutVars>
      </dgm:prSet>
      <dgm:spPr/>
      <dgm:t>
        <a:bodyPr/>
        <a:lstStyle/>
        <a:p>
          <a:endParaRPr lang="en-US"/>
        </a:p>
      </dgm:t>
    </dgm:pt>
    <dgm:pt modelId="{8FBE3476-399A-4280-B213-00775773D1F1}" type="pres">
      <dgm:prSet presAssocID="{2AAD0566-87D9-4640-ABD8-C6A6F959A0E6}" presName="descendantText" presStyleLbl="alignAccFollowNode1" presStyleIdx="1" presStyleCnt="2">
        <dgm:presLayoutVars>
          <dgm:bulletEnabled val="1"/>
        </dgm:presLayoutVars>
      </dgm:prSet>
      <dgm:spPr/>
      <dgm:t>
        <a:bodyPr/>
        <a:lstStyle/>
        <a:p>
          <a:endParaRPr lang="en-US"/>
        </a:p>
      </dgm:t>
    </dgm:pt>
  </dgm:ptLst>
  <dgm:cxnLst>
    <dgm:cxn modelId="{DAA2B68D-A4E7-483E-8BA5-F6DEFD2EC16B}" srcId="{E21964B4-D3CB-49D5-9462-720CC883FF95}" destId="{B350C213-963F-46DE-8721-A1D1B3DC8684}" srcOrd="0" destOrd="0" parTransId="{515527A9-1711-4859-B13B-5B04F8E38F05}" sibTransId="{9C795F55-68A9-4BDD-BD77-CA25C5C59977}"/>
    <dgm:cxn modelId="{B7D7A954-9A1C-4F32-B1C3-F9C2AAB7C52D}" srcId="{2AAD0566-87D9-4640-ABD8-C6A6F959A0E6}" destId="{154D54A8-84C4-448C-ACD6-896167A18AB8}" srcOrd="2" destOrd="0" parTransId="{761BB84C-5E90-4312-987B-DEF28BCBB051}" sibTransId="{385D546E-DC62-4306-9F2C-52BD685CA15E}"/>
    <dgm:cxn modelId="{03E96083-A3C0-4C9E-B525-C7DD7183743C}" srcId="{2AAD0566-87D9-4640-ABD8-C6A6F959A0E6}" destId="{FE1CECF8-7709-432D-83E3-CC63F726F48D}" srcOrd="1" destOrd="0" parTransId="{DB5D54E2-C1B3-40D7-8CF8-EBBF7C45AFB9}" sibTransId="{C57F5CC4-B2A5-4AE7-80BC-B547DB3CB8C9}"/>
    <dgm:cxn modelId="{D6C3A333-8831-4045-ABCC-23EA6C033DBB}" type="presOf" srcId="{0FA9D83A-7CCF-493F-9B28-B94A3D201D8A}" destId="{9D58C83B-1CE3-4DDF-8FB6-65650CA91A54}" srcOrd="0" destOrd="0" presId="urn:microsoft.com/office/officeart/2005/8/layout/vList5"/>
    <dgm:cxn modelId="{A48B7D6C-58D9-409C-9816-03533C1BDFED}" type="presOf" srcId="{2AAD0566-87D9-4640-ABD8-C6A6F959A0E6}" destId="{A2220DF3-B966-4FA0-A80F-1BE3D1C1A9A2}" srcOrd="0" destOrd="0" presId="urn:microsoft.com/office/officeart/2005/8/layout/vList5"/>
    <dgm:cxn modelId="{D905BA26-E2D3-4CE5-BE87-10E1C20E92E8}" srcId="{E21964B4-D3CB-49D5-9462-720CC883FF95}" destId="{2691E3D1-886B-45DF-9602-C34D52CD0243}" srcOrd="2" destOrd="0" parTransId="{30F6E202-DAFA-4F27-9E62-8E37242E0624}" sibTransId="{1B361C0E-5823-4F55-AE5E-E9A3D9D697A1}"/>
    <dgm:cxn modelId="{5EC5A855-EDC1-4FC5-9857-34DBE38BAE63}" type="presOf" srcId="{0C4C7086-91C9-4A09-9E3E-68C442556CFC}" destId="{8FBE3476-399A-4280-B213-00775773D1F1}" srcOrd="0" destOrd="4" presId="urn:microsoft.com/office/officeart/2005/8/layout/vList5"/>
    <dgm:cxn modelId="{85BEAA3D-DE96-4FE3-BD9E-F1DE3CEA2116}" srcId="{0FA9D83A-7CCF-493F-9B28-B94A3D201D8A}" destId="{E21964B4-D3CB-49D5-9462-720CC883FF95}" srcOrd="0" destOrd="0" parTransId="{EB427F00-A547-437D-96F3-5A08FC774B7B}" sibTransId="{3621072B-BA4F-4156-90E0-199A4CAD1B8A}"/>
    <dgm:cxn modelId="{0D1BD206-47BC-4719-A06C-877AB166E135}" type="presOf" srcId="{CAD4F393-DE50-4AF0-A967-CF46A4536D3C}" destId="{8FBE3476-399A-4280-B213-00775773D1F1}" srcOrd="0" destOrd="5" presId="urn:microsoft.com/office/officeart/2005/8/layout/vList5"/>
    <dgm:cxn modelId="{01C93214-0686-4769-A3BF-EFA79BAF7D70}" type="presOf" srcId="{E21964B4-D3CB-49D5-9462-720CC883FF95}" destId="{47791A4C-A74D-4EB6-BE3A-06CD1BCE431B}" srcOrd="0" destOrd="0" presId="urn:microsoft.com/office/officeart/2005/8/layout/vList5"/>
    <dgm:cxn modelId="{D1D3693F-1ADD-4895-9CBF-5744404D62D5}" srcId="{2AAD0566-87D9-4640-ABD8-C6A6F959A0E6}" destId="{D54CF43B-C49A-495E-A610-00AEBAD2538C}" srcOrd="6" destOrd="0" parTransId="{95D52188-5804-4872-93DA-BF39F5A8FC56}" sibTransId="{0DA062E4-1396-4561-8720-B4712736DA9C}"/>
    <dgm:cxn modelId="{9DDB96B3-A1D2-4B9B-9332-2B77EF6A91A5}" type="presOf" srcId="{B350C213-963F-46DE-8721-A1D1B3DC8684}" destId="{B66B8D25-79CB-4B1B-9E24-344D0A6FC772}" srcOrd="0" destOrd="0" presId="urn:microsoft.com/office/officeart/2005/8/layout/vList5"/>
    <dgm:cxn modelId="{7623DE76-C379-4274-AC44-A7AA1A6D0624}" srcId="{2AAD0566-87D9-4640-ABD8-C6A6F959A0E6}" destId="{B8FDBD04-89F7-4E53-82BB-CD60F316C84D}" srcOrd="7" destOrd="0" parTransId="{6D0364DE-8F86-4E4C-B4D5-C09C22192AA3}" sibTransId="{8A2E6FB7-DE98-43BE-ADCE-B5F0DA059D70}"/>
    <dgm:cxn modelId="{E9ED1E09-13DD-47EA-B377-D2FEC22FE3C5}" type="presOf" srcId="{FE1CECF8-7709-432D-83E3-CC63F726F48D}" destId="{8FBE3476-399A-4280-B213-00775773D1F1}" srcOrd="0" destOrd="1" presId="urn:microsoft.com/office/officeart/2005/8/layout/vList5"/>
    <dgm:cxn modelId="{45ACCD56-8523-4EC3-A600-5FB68828BC99}" srcId="{2AAD0566-87D9-4640-ABD8-C6A6F959A0E6}" destId="{C741B543-B95C-4514-89A5-6554C8C21C31}" srcOrd="0" destOrd="0" parTransId="{77D42461-D132-4D11-901F-9ED116697E5E}" sibTransId="{8D642C9D-7A67-468A-8C30-40940A7CE94A}"/>
    <dgm:cxn modelId="{BAA5A417-1AE4-4CB2-9185-45BF1AE94259}" srcId="{2AAD0566-87D9-4640-ABD8-C6A6F959A0E6}" destId="{CAD4F393-DE50-4AF0-A967-CF46A4536D3C}" srcOrd="5" destOrd="0" parTransId="{04CE9A59-633A-45AC-9B72-5091E7A1AA47}" sibTransId="{BF083286-1A9A-4963-AD95-0EF767208C6D}"/>
    <dgm:cxn modelId="{295CEAD2-503D-4EBA-BA9E-64C879A33352}" srcId="{2AAD0566-87D9-4640-ABD8-C6A6F959A0E6}" destId="{0C4C7086-91C9-4A09-9E3E-68C442556CFC}" srcOrd="4" destOrd="0" parTransId="{D50ACCF2-E74A-4E3F-A68C-9DD1D015F390}" sibTransId="{336697B2-E111-4867-AB40-094A71C8489D}"/>
    <dgm:cxn modelId="{74C2439C-8CD6-49EF-819C-37EDCAFD0DC6}" srcId="{0FA9D83A-7CCF-493F-9B28-B94A3D201D8A}" destId="{2AAD0566-87D9-4640-ABD8-C6A6F959A0E6}" srcOrd="1" destOrd="0" parTransId="{2DEC2A91-BBAC-46D9-88D6-DA52C7CD3134}" sibTransId="{2F94EC4E-94B1-44C1-BDC3-A4F21CD7C4CD}"/>
    <dgm:cxn modelId="{0CF4314C-56DB-4226-B9CF-62347D6BF02C}" srcId="{E21964B4-D3CB-49D5-9462-720CC883FF95}" destId="{DDF647F6-24DA-4492-ADA6-B0B2B1F72474}" srcOrd="3" destOrd="0" parTransId="{214253E3-1515-4052-A8B0-A655F3994A77}" sibTransId="{43D27808-D21A-421B-A30F-58DE02EF009F}"/>
    <dgm:cxn modelId="{4EF199A7-4E2A-44A0-8821-173B726D9912}" type="presOf" srcId="{60A87C6D-0140-40CE-8132-A4E58E7378C3}" destId="{B66B8D25-79CB-4B1B-9E24-344D0A6FC772}" srcOrd="0" destOrd="4" presId="urn:microsoft.com/office/officeart/2005/8/layout/vList5"/>
    <dgm:cxn modelId="{069BF18F-7242-4743-8AA1-EDEB16FB345F}" type="presOf" srcId="{DDF647F6-24DA-4492-ADA6-B0B2B1F72474}" destId="{B66B8D25-79CB-4B1B-9E24-344D0A6FC772}" srcOrd="0" destOrd="3" presId="urn:microsoft.com/office/officeart/2005/8/layout/vList5"/>
    <dgm:cxn modelId="{5C1C51C1-6B25-4F88-8192-8BADDD05C386}" srcId="{E21964B4-D3CB-49D5-9462-720CC883FF95}" destId="{68D8D7BC-3A17-4457-9879-48DC4739DE6A}" srcOrd="1" destOrd="0" parTransId="{FC6D15F8-F9C5-4AD7-AEA7-650883FECA05}" sibTransId="{345D6B8F-DEDB-4BB4-B67A-79C35EE3F0B2}"/>
    <dgm:cxn modelId="{B8884BC7-57F2-4391-83E3-CD3DDFAF7DD7}" srcId="{2AAD0566-87D9-4640-ABD8-C6A6F959A0E6}" destId="{097F92C0-53D7-4F67-AB75-B143938C4983}" srcOrd="3" destOrd="0" parTransId="{44EFFF20-16C7-4407-A61D-A97151C66F2A}" sibTransId="{5A7A78A2-4969-4657-828C-B350DA8622CE}"/>
    <dgm:cxn modelId="{2CB0CBEB-56E9-45E4-A2FA-BB8A526E221D}" srcId="{E21964B4-D3CB-49D5-9462-720CC883FF95}" destId="{60A87C6D-0140-40CE-8132-A4E58E7378C3}" srcOrd="4" destOrd="0" parTransId="{7CBA016C-C287-4E23-A1BE-F539E1ADDEA5}" sibTransId="{B07C88CD-D86A-42CB-9100-63EBF3E84A5E}"/>
    <dgm:cxn modelId="{43E187C6-7D0B-4EDA-8BCF-889D26E9D757}" type="presOf" srcId="{154D54A8-84C4-448C-ACD6-896167A18AB8}" destId="{8FBE3476-399A-4280-B213-00775773D1F1}" srcOrd="0" destOrd="2" presId="urn:microsoft.com/office/officeart/2005/8/layout/vList5"/>
    <dgm:cxn modelId="{F657EE91-3CB3-4343-803F-959EEF4CF1DA}" type="presOf" srcId="{097F92C0-53D7-4F67-AB75-B143938C4983}" destId="{8FBE3476-399A-4280-B213-00775773D1F1}" srcOrd="0" destOrd="3" presId="urn:microsoft.com/office/officeart/2005/8/layout/vList5"/>
    <dgm:cxn modelId="{6D3E8542-1019-441D-BBD4-400431E82C42}" type="presOf" srcId="{B8FDBD04-89F7-4E53-82BB-CD60F316C84D}" destId="{8FBE3476-399A-4280-B213-00775773D1F1}" srcOrd="0" destOrd="7" presId="urn:microsoft.com/office/officeart/2005/8/layout/vList5"/>
    <dgm:cxn modelId="{18D4DA31-060E-4788-8BC8-20CB31401A7F}" type="presOf" srcId="{D54CF43B-C49A-495E-A610-00AEBAD2538C}" destId="{8FBE3476-399A-4280-B213-00775773D1F1}" srcOrd="0" destOrd="6" presId="urn:microsoft.com/office/officeart/2005/8/layout/vList5"/>
    <dgm:cxn modelId="{4DAFBF0E-18A7-4880-B4F4-B278AA730993}" type="presOf" srcId="{2691E3D1-886B-45DF-9602-C34D52CD0243}" destId="{B66B8D25-79CB-4B1B-9E24-344D0A6FC772}" srcOrd="0" destOrd="2" presId="urn:microsoft.com/office/officeart/2005/8/layout/vList5"/>
    <dgm:cxn modelId="{B5A3D025-0AB9-4288-8B20-4BB835955C10}" type="presOf" srcId="{68D8D7BC-3A17-4457-9879-48DC4739DE6A}" destId="{B66B8D25-79CB-4B1B-9E24-344D0A6FC772}" srcOrd="0" destOrd="1" presId="urn:microsoft.com/office/officeart/2005/8/layout/vList5"/>
    <dgm:cxn modelId="{D39B7886-5A1D-4D86-928E-A4364EF9722D}" type="presOf" srcId="{C741B543-B95C-4514-89A5-6554C8C21C31}" destId="{8FBE3476-399A-4280-B213-00775773D1F1}" srcOrd="0" destOrd="0" presId="urn:microsoft.com/office/officeart/2005/8/layout/vList5"/>
    <dgm:cxn modelId="{26937548-9061-43C4-9457-A2DC1955CF13}" type="presParOf" srcId="{9D58C83B-1CE3-4DDF-8FB6-65650CA91A54}" destId="{2BB2EB6E-A42C-4C85-898E-E8CB90A166FF}" srcOrd="0" destOrd="0" presId="urn:microsoft.com/office/officeart/2005/8/layout/vList5"/>
    <dgm:cxn modelId="{B47AA492-D434-4110-815E-A2A016324BA8}" type="presParOf" srcId="{2BB2EB6E-A42C-4C85-898E-E8CB90A166FF}" destId="{47791A4C-A74D-4EB6-BE3A-06CD1BCE431B}" srcOrd="0" destOrd="0" presId="urn:microsoft.com/office/officeart/2005/8/layout/vList5"/>
    <dgm:cxn modelId="{E82A94D2-2A01-42C1-A756-9683145CB47B}" type="presParOf" srcId="{2BB2EB6E-A42C-4C85-898E-E8CB90A166FF}" destId="{B66B8D25-79CB-4B1B-9E24-344D0A6FC772}" srcOrd="1" destOrd="0" presId="urn:microsoft.com/office/officeart/2005/8/layout/vList5"/>
    <dgm:cxn modelId="{E885FCB6-7141-4FA0-A1B8-EC67D812643E}" type="presParOf" srcId="{9D58C83B-1CE3-4DDF-8FB6-65650CA91A54}" destId="{049BFF2F-3AEC-483D-B16A-9ADD41A16388}" srcOrd="1" destOrd="0" presId="urn:microsoft.com/office/officeart/2005/8/layout/vList5"/>
    <dgm:cxn modelId="{3DC109D0-1CE7-4108-B176-CDD991F3E35B}" type="presParOf" srcId="{9D58C83B-1CE3-4DDF-8FB6-65650CA91A54}" destId="{C495D9D4-2EBD-4189-8BEA-C218184D5CC1}" srcOrd="2" destOrd="0" presId="urn:microsoft.com/office/officeart/2005/8/layout/vList5"/>
    <dgm:cxn modelId="{7D22CAD4-7DD0-45AB-A0E8-3D5477B8CB16}" type="presParOf" srcId="{C495D9D4-2EBD-4189-8BEA-C218184D5CC1}" destId="{A2220DF3-B966-4FA0-A80F-1BE3D1C1A9A2}" srcOrd="0" destOrd="0" presId="urn:microsoft.com/office/officeart/2005/8/layout/vList5"/>
    <dgm:cxn modelId="{D6127A8D-BD32-4EE8-BC7A-92BECAC46115}" type="presParOf" srcId="{C495D9D4-2EBD-4189-8BEA-C218184D5CC1}" destId="{8FBE3476-399A-4280-B213-00775773D1F1}"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AB8015D-EAD8-4728-8E81-48EADF1D7F16}" type="datetimeFigureOut">
              <a:rPr lang="en-US" smtClean="0"/>
              <a:pPr/>
              <a:t>8/16/2023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A222A41-F588-4825-B60B-B577067D3E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AB8015D-EAD8-4728-8E81-48EADF1D7F16}" type="datetimeFigureOut">
              <a:rPr lang="en-US" smtClean="0"/>
              <a:pPr/>
              <a:t>8/16/2023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A222A41-F588-4825-B60B-B577067D3E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AB8015D-EAD8-4728-8E81-48EADF1D7F16}" type="datetimeFigureOut">
              <a:rPr lang="en-US" smtClean="0"/>
              <a:pPr/>
              <a:t>8/16/2023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A222A41-F588-4825-B60B-B577067D3E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AB8015D-EAD8-4728-8E81-48EADF1D7F16}" type="datetimeFigureOut">
              <a:rPr lang="en-US" smtClean="0"/>
              <a:pPr/>
              <a:t>8/16/2023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222A41-F588-4825-B60B-B577067D3E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AB8015D-EAD8-4728-8E81-48EADF1D7F16}" type="datetimeFigureOut">
              <a:rPr lang="en-US" smtClean="0"/>
              <a:pPr/>
              <a:t>8/16/2023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222A41-F588-4825-B60B-B577067D3EC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AB8015D-EAD8-4728-8E81-48EADF1D7F16}" type="datetimeFigureOut">
              <a:rPr lang="en-US" smtClean="0"/>
              <a:pPr/>
              <a:t>8/16/2023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A222A41-F588-4825-B60B-B577067D3E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386662" cy="1727203"/>
          </a:xfrm>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Stack of colorful hardback books, open book on blue background Stack of colorful hardback books, open book on blue background book club stock pictures, royalty-free photos &amp; image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928662" y="928670"/>
            <a:ext cx="3500462" cy="4154984"/>
          </a:xfrm>
          <a:prstGeom prst="rect">
            <a:avLst/>
          </a:prstGeom>
          <a:noFill/>
        </p:spPr>
        <p:txBody>
          <a:bodyPr wrap="square" rtlCol="0">
            <a:spAutoFit/>
          </a:bodyPr>
          <a:lstStyle/>
          <a:p>
            <a:r>
              <a:rPr lang="en-US" sz="6600" b="1" dirty="0" smtClean="0">
                <a:solidFill>
                  <a:srgbClr val="FF3300"/>
                </a:solidFill>
              </a:rPr>
              <a:t>O</a:t>
            </a:r>
            <a:r>
              <a:rPr lang="en-US" sz="6600" b="1" dirty="0" smtClean="0"/>
              <a:t>nline</a:t>
            </a:r>
            <a:r>
              <a:rPr lang="en-US" sz="6600" b="1" dirty="0" smtClean="0">
                <a:solidFill>
                  <a:srgbClr val="FF3300"/>
                </a:solidFill>
              </a:rPr>
              <a:t> B</a:t>
            </a:r>
            <a:r>
              <a:rPr lang="en-US" sz="6600" b="1" dirty="0" smtClean="0"/>
              <a:t>ook </a:t>
            </a:r>
            <a:r>
              <a:rPr lang="en-US" sz="6600" b="1" dirty="0" smtClean="0">
                <a:solidFill>
                  <a:srgbClr val="FF3300"/>
                </a:solidFill>
              </a:rPr>
              <a:t>R</a:t>
            </a:r>
            <a:r>
              <a:rPr lang="en-US" sz="6600" b="1" dirty="0" smtClean="0"/>
              <a:t>eview </a:t>
            </a:r>
            <a:r>
              <a:rPr lang="en-US" sz="6600" b="1" dirty="0" smtClean="0">
                <a:solidFill>
                  <a:srgbClr val="FF3300"/>
                </a:solidFill>
              </a:rPr>
              <a:t>S</a:t>
            </a:r>
            <a:r>
              <a:rPr lang="en-US" sz="6600" b="1" dirty="0" smtClean="0"/>
              <a:t>ystem</a:t>
            </a:r>
            <a:endParaRPr lang="en-US" sz="6600" b="1" dirty="0"/>
          </a:p>
        </p:txBody>
      </p:sp>
      <p:sp>
        <p:nvSpPr>
          <p:cNvPr id="6" name="TextBox 5"/>
          <p:cNvSpPr txBox="1"/>
          <p:nvPr/>
        </p:nvSpPr>
        <p:spPr>
          <a:xfrm>
            <a:off x="1142976" y="5643578"/>
            <a:ext cx="3214710" cy="707886"/>
          </a:xfrm>
          <a:prstGeom prst="rect">
            <a:avLst/>
          </a:prstGeom>
          <a:noFill/>
        </p:spPr>
        <p:txBody>
          <a:bodyPr wrap="square" rtlCol="0">
            <a:spAutoFit/>
          </a:bodyPr>
          <a:lstStyle/>
          <a:p>
            <a:r>
              <a:rPr lang="en-US" sz="4000" dirty="0" smtClean="0"/>
              <a:t>-</a:t>
            </a:r>
            <a:r>
              <a:rPr lang="en-US" sz="4000" dirty="0" smtClean="0">
                <a:solidFill>
                  <a:srgbClr val="FF3300"/>
                </a:solidFill>
              </a:rPr>
              <a:t>G</a:t>
            </a:r>
            <a:r>
              <a:rPr lang="en-US" sz="4000" dirty="0" smtClean="0"/>
              <a:t>roup7</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00042"/>
            <a:ext cx="7172156" cy="584775"/>
          </a:xfrm>
          <a:prstGeom prst="rect">
            <a:avLst/>
          </a:prstGeom>
          <a:noFill/>
        </p:spPr>
        <p:txBody>
          <a:bodyPr wrap="none" rtlCol="0">
            <a:spAutoFit/>
          </a:bodyPr>
          <a:lstStyle/>
          <a:p>
            <a:r>
              <a:rPr lang="en-US" sz="3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Modules of Online Book Review System</a:t>
            </a:r>
            <a:endPar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6" name="Cloud 5"/>
          <p:cNvSpPr/>
          <p:nvPr/>
        </p:nvSpPr>
        <p:spPr>
          <a:xfrm>
            <a:off x="4714876" y="2928934"/>
            <a:ext cx="2643206" cy="157163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loud 6"/>
          <p:cNvSpPr/>
          <p:nvPr/>
        </p:nvSpPr>
        <p:spPr>
          <a:xfrm>
            <a:off x="857224" y="3000372"/>
            <a:ext cx="2643206" cy="157163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00166" y="3214686"/>
            <a:ext cx="1500198" cy="954107"/>
          </a:xfrm>
          <a:prstGeom prst="rect">
            <a:avLst/>
          </a:prstGeom>
          <a:noFill/>
        </p:spPr>
        <p:txBody>
          <a:bodyPr wrap="square" rtlCol="0">
            <a:spAutoFit/>
          </a:bodyPr>
          <a:lstStyle/>
          <a:p>
            <a:pPr algn="ctr"/>
            <a:r>
              <a:rPr lang="en-US" sz="2800" dirty="0" smtClean="0">
                <a:solidFill>
                  <a:schemeClr val="bg1"/>
                </a:solidFill>
                <a:latin typeface="Times New Roman" pitchFamily="18" charset="0"/>
                <a:cs typeface="Times New Roman" pitchFamily="18" charset="0"/>
              </a:rPr>
              <a:t>Admin Module</a:t>
            </a:r>
            <a:endParaRPr lang="en-US" sz="2800" dirty="0">
              <a:solidFill>
                <a:schemeClr val="bg1"/>
              </a:solidFill>
              <a:latin typeface="Times New Roman" pitchFamily="18" charset="0"/>
              <a:cs typeface="Times New Roman" pitchFamily="18" charset="0"/>
            </a:endParaRPr>
          </a:p>
        </p:txBody>
      </p:sp>
      <p:sp>
        <p:nvSpPr>
          <p:cNvPr id="9" name="TextBox 8"/>
          <p:cNvSpPr txBox="1"/>
          <p:nvPr/>
        </p:nvSpPr>
        <p:spPr>
          <a:xfrm>
            <a:off x="5286380" y="3286124"/>
            <a:ext cx="1643074" cy="954107"/>
          </a:xfrm>
          <a:prstGeom prst="rect">
            <a:avLst/>
          </a:prstGeom>
          <a:noFill/>
        </p:spPr>
        <p:txBody>
          <a:bodyPr wrap="square" rtlCol="0">
            <a:spAutoFit/>
          </a:bodyPr>
          <a:lstStyle/>
          <a:p>
            <a:pPr algn="ctr"/>
            <a:r>
              <a:rPr lang="en-US" sz="2800" dirty="0" smtClean="0">
                <a:solidFill>
                  <a:schemeClr val="bg1"/>
                </a:solidFill>
                <a:latin typeface="Times New Roman" pitchFamily="18" charset="0"/>
                <a:cs typeface="Times New Roman" pitchFamily="18" charset="0"/>
              </a:rPr>
              <a:t>User Module</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657229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Features Available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graphicFrame>
        <p:nvGraphicFramePr>
          <p:cNvPr id="3" name="Diagram 2"/>
          <p:cNvGraphicFramePr/>
          <p:nvPr/>
        </p:nvGraphicFramePr>
        <p:xfrm>
          <a:off x="500034" y="1357298"/>
          <a:ext cx="7572428"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8992" y="1214422"/>
            <a:ext cx="1219200" cy="12192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password</a:t>
            </a:r>
          </a:p>
        </p:txBody>
      </p:sp>
      <p:sp>
        <p:nvSpPr>
          <p:cNvPr id="5" name="Rectangle 4"/>
          <p:cNvSpPr/>
          <p:nvPr/>
        </p:nvSpPr>
        <p:spPr>
          <a:xfrm>
            <a:off x="3500430" y="1285860"/>
            <a:ext cx="1066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Login </a:t>
            </a:r>
            <a:endParaRPr lang="en-US" dirty="0">
              <a:latin typeface="Times New Roman" pitchFamily="18" charset="0"/>
              <a:cs typeface="Times New Roman" pitchFamily="18" charset="0"/>
            </a:endParaRPr>
          </a:p>
        </p:txBody>
      </p:sp>
      <p:sp>
        <p:nvSpPr>
          <p:cNvPr id="6" name="Rectangle 5"/>
          <p:cNvSpPr/>
          <p:nvPr/>
        </p:nvSpPr>
        <p:spPr>
          <a:xfrm>
            <a:off x="5643570" y="1214422"/>
            <a:ext cx="1600200" cy="1828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 </a:t>
            </a: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View Book list</a:t>
            </a:r>
          </a:p>
          <a:p>
            <a:pPr algn="ctr"/>
            <a:r>
              <a:rPr lang="en-US" dirty="0">
                <a:latin typeface="Times New Roman" pitchFamily="18" charset="0"/>
                <a:cs typeface="Times New Roman" pitchFamily="18" charset="0"/>
              </a:rPr>
              <a:t>View Rating List</a:t>
            </a:r>
          </a:p>
        </p:txBody>
      </p:sp>
      <p:sp>
        <p:nvSpPr>
          <p:cNvPr id="7" name="Rectangle 6"/>
          <p:cNvSpPr/>
          <p:nvPr/>
        </p:nvSpPr>
        <p:spPr>
          <a:xfrm>
            <a:off x="5643570" y="3786190"/>
            <a:ext cx="1905000" cy="1828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 Book list</a:t>
            </a:r>
          </a:p>
          <a:p>
            <a:pPr algn="ctr"/>
            <a:r>
              <a:rPr lang="en-US" dirty="0">
                <a:latin typeface="Times New Roman" pitchFamily="18" charset="0"/>
                <a:cs typeface="Times New Roman" pitchFamily="18" charset="0"/>
              </a:rPr>
              <a:t>Add new book</a:t>
            </a:r>
          </a:p>
          <a:p>
            <a:pPr algn="ctr"/>
            <a:r>
              <a:rPr lang="en-US" dirty="0">
                <a:latin typeface="Times New Roman" pitchFamily="18" charset="0"/>
                <a:cs typeface="Times New Roman" pitchFamily="18" charset="0"/>
              </a:rPr>
              <a:t>Edit</a:t>
            </a:r>
          </a:p>
          <a:p>
            <a:pPr algn="ctr"/>
            <a:r>
              <a:rPr lang="en-US" dirty="0">
                <a:latin typeface="Times New Roman" pitchFamily="18" charset="0"/>
                <a:cs typeface="Times New Roman" pitchFamily="18" charset="0"/>
              </a:rPr>
              <a:t>Delete </a:t>
            </a:r>
          </a:p>
        </p:txBody>
      </p:sp>
      <p:sp>
        <p:nvSpPr>
          <p:cNvPr id="8" name="Rectangle 7"/>
          <p:cNvSpPr/>
          <p:nvPr/>
        </p:nvSpPr>
        <p:spPr>
          <a:xfrm>
            <a:off x="3286116" y="4214818"/>
            <a:ext cx="1828800" cy="2209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Times New Roman" pitchFamily="18" charset="0"/>
              <a:ea typeface="Calibri"/>
              <a:cs typeface="Times New Roman" pitchFamily="18" charset="0"/>
            </a:endParaRPr>
          </a:p>
          <a:p>
            <a:pPr algn="ctr"/>
            <a:r>
              <a:rPr lang="en-US" dirty="0">
                <a:latin typeface="Times New Roman" pitchFamily="18" charset="0"/>
                <a:ea typeface="Calibri"/>
                <a:cs typeface="Times New Roman" pitchFamily="18" charset="0"/>
              </a:rPr>
              <a:t> Id </a:t>
            </a:r>
          </a:p>
          <a:p>
            <a:pPr algn="ctr"/>
            <a:r>
              <a:rPr lang="en-US" dirty="0">
                <a:latin typeface="Times New Roman" pitchFamily="18" charset="0"/>
                <a:cs typeface="Times New Roman" pitchFamily="18" charset="0"/>
              </a:rPr>
              <a:t>Name</a:t>
            </a:r>
          </a:p>
          <a:p>
            <a:pPr algn="ctr"/>
            <a:r>
              <a:rPr lang="en-US" dirty="0">
                <a:latin typeface="Times New Roman" pitchFamily="18" charset="0"/>
                <a:cs typeface="Times New Roman" pitchFamily="18" charset="0"/>
              </a:rPr>
              <a:t>Author</a:t>
            </a:r>
          </a:p>
          <a:p>
            <a:pPr algn="ctr"/>
            <a:r>
              <a:rPr lang="en-US" dirty="0">
                <a:latin typeface="Times New Roman" pitchFamily="18" charset="0"/>
                <a:cs typeface="Times New Roman" pitchFamily="18" charset="0"/>
              </a:rPr>
              <a:t>Price</a:t>
            </a:r>
          </a:p>
          <a:p>
            <a:pPr algn="ctr"/>
            <a:r>
              <a:rPr lang="en-US" dirty="0">
                <a:latin typeface="Times New Roman" pitchFamily="18" charset="0"/>
                <a:cs typeface="Times New Roman" pitchFamily="18" charset="0"/>
              </a:rPr>
              <a:t>Category</a:t>
            </a:r>
          </a:p>
        </p:txBody>
      </p:sp>
      <p:sp>
        <p:nvSpPr>
          <p:cNvPr id="9" name="Rectangle 8"/>
          <p:cNvSpPr/>
          <p:nvPr/>
        </p:nvSpPr>
        <p:spPr>
          <a:xfrm>
            <a:off x="1214414" y="3714752"/>
            <a:ext cx="1676400" cy="232820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latin typeface="Times New Roman" pitchFamily="18" charset="0"/>
                <a:cs typeface="Times New Roman" pitchFamily="18" charset="0"/>
              </a:rPr>
              <a:t> </a:t>
            </a: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Id</a:t>
            </a:r>
          </a:p>
          <a:p>
            <a:pPr algn="ctr"/>
            <a:r>
              <a:rPr lang="en-US" dirty="0" err="1" smtClean="0">
                <a:latin typeface="Times New Roman" pitchFamily="18" charset="0"/>
                <a:cs typeface="Times New Roman" pitchFamily="18" charset="0"/>
              </a:rPr>
              <a:t>Bookname</a:t>
            </a: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Username</a:t>
            </a:r>
          </a:p>
          <a:p>
            <a:pPr algn="ctr"/>
            <a:r>
              <a:rPr lang="en-US" dirty="0">
                <a:latin typeface="Times New Roman" pitchFamily="18" charset="0"/>
                <a:cs typeface="Times New Roman" pitchFamily="18" charset="0"/>
              </a:rPr>
              <a:t>Review</a:t>
            </a:r>
          </a:p>
          <a:p>
            <a:pPr algn="ctr"/>
            <a:r>
              <a:rPr lang="en-US" dirty="0">
                <a:latin typeface="Times New Roman" pitchFamily="18" charset="0"/>
                <a:cs typeface="Times New Roman" pitchFamily="18" charset="0"/>
              </a:rPr>
              <a:t>Rating</a:t>
            </a: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10" name="Rectangle 9"/>
          <p:cNvSpPr/>
          <p:nvPr/>
        </p:nvSpPr>
        <p:spPr>
          <a:xfrm>
            <a:off x="5715008" y="1285860"/>
            <a:ext cx="1428760" cy="642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Admin dashboard</a:t>
            </a:r>
          </a:p>
        </p:txBody>
      </p:sp>
      <p:sp>
        <p:nvSpPr>
          <p:cNvPr id="11" name="Rectangle 10"/>
          <p:cNvSpPr/>
          <p:nvPr/>
        </p:nvSpPr>
        <p:spPr>
          <a:xfrm>
            <a:off x="5786446" y="3929066"/>
            <a:ext cx="1752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View Book List</a:t>
            </a:r>
          </a:p>
        </p:txBody>
      </p:sp>
      <p:sp>
        <p:nvSpPr>
          <p:cNvPr id="12" name="Rectangle 11"/>
          <p:cNvSpPr/>
          <p:nvPr/>
        </p:nvSpPr>
        <p:spPr>
          <a:xfrm>
            <a:off x="3357554" y="4357694"/>
            <a:ext cx="16764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Add New Book</a:t>
            </a:r>
          </a:p>
        </p:txBody>
      </p:sp>
      <p:sp>
        <p:nvSpPr>
          <p:cNvPr id="13" name="Rectangle 12"/>
          <p:cNvSpPr/>
          <p:nvPr/>
        </p:nvSpPr>
        <p:spPr>
          <a:xfrm>
            <a:off x="1285852" y="3786190"/>
            <a:ext cx="1524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View review list</a:t>
            </a:r>
          </a:p>
        </p:txBody>
      </p:sp>
      <p:sp>
        <p:nvSpPr>
          <p:cNvPr id="14" name="Rectangle 13"/>
          <p:cNvSpPr/>
          <p:nvPr/>
        </p:nvSpPr>
        <p:spPr>
          <a:xfrm>
            <a:off x="1357290" y="2285992"/>
            <a:ext cx="1371600" cy="533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5" name="Rectangle 14"/>
          <p:cNvSpPr/>
          <p:nvPr/>
        </p:nvSpPr>
        <p:spPr>
          <a:xfrm>
            <a:off x="1571604" y="2428868"/>
            <a:ext cx="10668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logout</a:t>
            </a:r>
          </a:p>
        </p:txBody>
      </p:sp>
      <p:cxnSp>
        <p:nvCxnSpPr>
          <p:cNvPr id="16" name="Elbow Connector 15"/>
          <p:cNvCxnSpPr>
            <a:stCxn id="4" idx="3"/>
            <a:endCxn id="6" idx="1"/>
          </p:cNvCxnSpPr>
          <p:nvPr/>
        </p:nvCxnSpPr>
        <p:spPr>
          <a:xfrm>
            <a:off x="4648192" y="1824022"/>
            <a:ext cx="995378" cy="3048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6"/>
          <p:cNvCxnSpPr>
            <a:stCxn id="6" idx="2"/>
            <a:endCxn id="7" idx="0"/>
          </p:cNvCxnSpPr>
          <p:nvPr/>
        </p:nvCxnSpPr>
        <p:spPr>
          <a:xfrm rot="16200000" flipH="1">
            <a:off x="6148386" y="3338506"/>
            <a:ext cx="742968" cy="1524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8" name="Elbow Connector 17"/>
          <p:cNvCxnSpPr>
            <a:stCxn id="7" idx="1"/>
            <a:endCxn id="8" idx="3"/>
          </p:cNvCxnSpPr>
          <p:nvPr/>
        </p:nvCxnSpPr>
        <p:spPr>
          <a:xfrm rot="10800000" flipV="1">
            <a:off x="5114916" y="4700590"/>
            <a:ext cx="528654" cy="61912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9" idx="0"/>
            <a:endCxn id="14" idx="2"/>
          </p:cNvCxnSpPr>
          <p:nvPr/>
        </p:nvCxnSpPr>
        <p:spPr>
          <a:xfrm rot="16200000" flipV="1">
            <a:off x="1600172" y="3262310"/>
            <a:ext cx="895360"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hape 19"/>
          <p:cNvCxnSpPr>
            <a:stCxn id="14" idx="0"/>
            <a:endCxn id="4" idx="1"/>
          </p:cNvCxnSpPr>
          <p:nvPr/>
        </p:nvCxnSpPr>
        <p:spPr>
          <a:xfrm rot="5400000" flipH="1" flipV="1">
            <a:off x="2505056" y="1362056"/>
            <a:ext cx="461970" cy="1385902"/>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357158" y="357166"/>
            <a:ext cx="8358246" cy="646331"/>
          </a:xfrm>
          <a:prstGeom prst="rect">
            <a:avLst/>
          </a:prstGeom>
          <a:noFill/>
        </p:spPr>
        <p:txBody>
          <a:bodyPr wrap="square" rtlCol="0">
            <a:spAutoFit/>
          </a:bodyPr>
          <a:lstStyle/>
          <a:p>
            <a:pPr lvl="0" algn="ctr">
              <a:spcBef>
                <a:spcPct val="0"/>
              </a:spcBef>
              <a:defRPr/>
            </a:pP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E-R Diagram For Admin</a:t>
            </a:r>
            <a:endParaRPr lang="en-IN"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cxnSp>
        <p:nvCxnSpPr>
          <p:cNvPr id="27" name="Elbow Connector 26"/>
          <p:cNvCxnSpPr/>
          <p:nvPr/>
        </p:nvCxnSpPr>
        <p:spPr>
          <a:xfrm rot="10800000" flipV="1">
            <a:off x="2928926" y="2714620"/>
            <a:ext cx="2714644" cy="1143008"/>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1868" y="1214422"/>
            <a:ext cx="1371600" cy="1676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Login</a:t>
            </a:r>
            <a:endParaRPr lang="en-US" dirty="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Register</a:t>
            </a:r>
          </a:p>
        </p:txBody>
      </p:sp>
      <p:sp>
        <p:nvSpPr>
          <p:cNvPr id="4" name="Rectangle 3"/>
          <p:cNvSpPr/>
          <p:nvPr/>
        </p:nvSpPr>
        <p:spPr>
          <a:xfrm>
            <a:off x="5214942" y="4429132"/>
            <a:ext cx="1371600" cy="1676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Name</a:t>
            </a:r>
            <a:endParaRPr lang="en-US" dirty="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Password</a:t>
            </a:r>
          </a:p>
          <a:p>
            <a:pPr algn="ctr"/>
            <a:r>
              <a:rPr lang="en-US" dirty="0" smtClean="0">
                <a:latin typeface="Times New Roman" pitchFamily="18" charset="0"/>
                <a:cs typeface="Times New Roman" pitchFamily="18" charset="0"/>
              </a:rPr>
              <a:t>Forget password</a:t>
            </a:r>
            <a:endParaRPr lang="en-US" dirty="0">
              <a:latin typeface="Times New Roman" pitchFamily="18" charset="0"/>
              <a:cs typeface="Times New Roman" pitchFamily="18" charset="0"/>
            </a:endParaRPr>
          </a:p>
        </p:txBody>
      </p:sp>
      <p:sp>
        <p:nvSpPr>
          <p:cNvPr id="5" name="Rectangle 4"/>
          <p:cNvSpPr/>
          <p:nvPr/>
        </p:nvSpPr>
        <p:spPr>
          <a:xfrm>
            <a:off x="3143240" y="4429132"/>
            <a:ext cx="1600200" cy="1676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Booklist</a:t>
            </a:r>
          </a:p>
          <a:p>
            <a:pPr algn="ctr"/>
            <a:r>
              <a:rPr lang="en-US" dirty="0" smtClean="0">
                <a:latin typeface="Times New Roman" pitchFamily="18" charset="0"/>
                <a:cs typeface="Times New Roman" pitchFamily="18" charset="0"/>
              </a:rPr>
              <a:t>User Profile</a:t>
            </a:r>
            <a:endParaRPr lang="en-US" dirty="0">
              <a:latin typeface="Times New Roman" pitchFamily="18" charset="0"/>
              <a:cs typeface="Times New Roman" pitchFamily="18" charset="0"/>
            </a:endParaRPr>
          </a:p>
        </p:txBody>
      </p:sp>
      <p:sp>
        <p:nvSpPr>
          <p:cNvPr id="6" name="Rectangle 5"/>
          <p:cNvSpPr/>
          <p:nvPr/>
        </p:nvSpPr>
        <p:spPr>
          <a:xfrm>
            <a:off x="914400" y="3733800"/>
            <a:ext cx="1600200" cy="24384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Id</a:t>
            </a:r>
          </a:p>
          <a:p>
            <a:pPr algn="ctr"/>
            <a:r>
              <a:rPr lang="en-US" dirty="0">
                <a:latin typeface="Times New Roman" pitchFamily="18" charset="0"/>
                <a:cs typeface="Times New Roman" pitchFamily="18" charset="0"/>
              </a:rPr>
              <a:t>Book name</a:t>
            </a:r>
          </a:p>
          <a:p>
            <a:pPr algn="ctr"/>
            <a:r>
              <a:rPr lang="en-US" dirty="0">
                <a:latin typeface="Times New Roman" pitchFamily="18" charset="0"/>
                <a:cs typeface="Times New Roman" pitchFamily="18" charset="0"/>
              </a:rPr>
              <a:t>Username</a:t>
            </a:r>
          </a:p>
          <a:p>
            <a:pPr algn="ctr"/>
            <a:r>
              <a:rPr lang="en-US" dirty="0">
                <a:latin typeface="Times New Roman" pitchFamily="18" charset="0"/>
                <a:cs typeface="Times New Roman" pitchFamily="18" charset="0"/>
              </a:rPr>
              <a:t>Rating</a:t>
            </a:r>
          </a:p>
          <a:p>
            <a:pPr algn="ctr"/>
            <a:r>
              <a:rPr lang="en-US" dirty="0">
                <a:latin typeface="Times New Roman" pitchFamily="18" charset="0"/>
                <a:cs typeface="Times New Roman" pitchFamily="18" charset="0"/>
              </a:rPr>
              <a:t>Review</a:t>
            </a:r>
          </a:p>
        </p:txBody>
      </p:sp>
      <p:sp>
        <p:nvSpPr>
          <p:cNvPr id="7" name="Rectangle 6"/>
          <p:cNvSpPr/>
          <p:nvPr/>
        </p:nvSpPr>
        <p:spPr>
          <a:xfrm>
            <a:off x="1000100" y="1785926"/>
            <a:ext cx="1371600" cy="6096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 name="Rectangle 7"/>
          <p:cNvSpPr/>
          <p:nvPr/>
        </p:nvSpPr>
        <p:spPr>
          <a:xfrm>
            <a:off x="6072198" y="1714488"/>
            <a:ext cx="1676400" cy="22098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id</a:t>
            </a:r>
          </a:p>
          <a:p>
            <a:pPr algn="ctr"/>
            <a:r>
              <a:rPr lang="en-US" dirty="0">
                <a:latin typeface="Times New Roman" pitchFamily="18" charset="0"/>
                <a:cs typeface="Times New Roman" pitchFamily="18" charset="0"/>
              </a:rPr>
              <a:t>Name password</a:t>
            </a:r>
          </a:p>
          <a:p>
            <a:pPr algn="ctr"/>
            <a:r>
              <a:rPr lang="en-US" dirty="0">
                <a:latin typeface="Times New Roman" pitchFamily="18" charset="0"/>
                <a:cs typeface="Times New Roman" pitchFamily="18" charset="0"/>
              </a:rPr>
              <a:t>Email</a:t>
            </a:r>
          </a:p>
          <a:p>
            <a:pPr algn="ctr"/>
            <a:r>
              <a:rPr lang="en-US" dirty="0">
                <a:latin typeface="Times New Roman" pitchFamily="18" charset="0"/>
                <a:cs typeface="Times New Roman" pitchFamily="18" charset="0"/>
              </a:rPr>
              <a:t>Phone</a:t>
            </a:r>
          </a:p>
          <a:p>
            <a:pPr algn="ctr"/>
            <a:r>
              <a:rPr lang="en-US" dirty="0">
                <a:latin typeface="Times New Roman" pitchFamily="18" charset="0"/>
                <a:cs typeface="Times New Roman" pitchFamily="18" charset="0"/>
              </a:rPr>
              <a:t>Address</a:t>
            </a:r>
          </a:p>
        </p:txBody>
      </p:sp>
      <p:sp>
        <p:nvSpPr>
          <p:cNvPr id="9" name="Rectangle 8"/>
          <p:cNvSpPr/>
          <p:nvPr/>
        </p:nvSpPr>
        <p:spPr>
          <a:xfrm>
            <a:off x="3714744" y="1285860"/>
            <a:ext cx="1066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User</a:t>
            </a:r>
          </a:p>
        </p:txBody>
      </p:sp>
      <p:sp>
        <p:nvSpPr>
          <p:cNvPr id="10" name="Rectangle 9"/>
          <p:cNvSpPr/>
          <p:nvPr/>
        </p:nvSpPr>
        <p:spPr>
          <a:xfrm>
            <a:off x="6215074" y="1785926"/>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Register</a:t>
            </a:r>
          </a:p>
        </p:txBody>
      </p:sp>
      <p:sp>
        <p:nvSpPr>
          <p:cNvPr id="11" name="Rectangle 10"/>
          <p:cNvSpPr/>
          <p:nvPr/>
        </p:nvSpPr>
        <p:spPr>
          <a:xfrm>
            <a:off x="5286380" y="4500570"/>
            <a:ext cx="12192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login</a:t>
            </a:r>
          </a:p>
        </p:txBody>
      </p:sp>
      <p:sp>
        <p:nvSpPr>
          <p:cNvPr id="12" name="Rectangle 11"/>
          <p:cNvSpPr/>
          <p:nvPr/>
        </p:nvSpPr>
        <p:spPr>
          <a:xfrm>
            <a:off x="3214678" y="4500570"/>
            <a:ext cx="1428760" cy="500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User Dashboard</a:t>
            </a:r>
          </a:p>
        </p:txBody>
      </p:sp>
      <p:sp>
        <p:nvSpPr>
          <p:cNvPr id="13" name="Rectangle 12"/>
          <p:cNvSpPr/>
          <p:nvPr/>
        </p:nvSpPr>
        <p:spPr>
          <a:xfrm>
            <a:off x="990600" y="3810000"/>
            <a:ext cx="14478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Review, Rating</a:t>
            </a:r>
          </a:p>
        </p:txBody>
      </p:sp>
      <p:sp>
        <p:nvSpPr>
          <p:cNvPr id="14" name="Rectangle 13"/>
          <p:cNvSpPr/>
          <p:nvPr/>
        </p:nvSpPr>
        <p:spPr>
          <a:xfrm>
            <a:off x="1142976" y="1928802"/>
            <a:ext cx="990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Times New Roman" pitchFamily="18" charset="0"/>
                <a:cs typeface="Times New Roman" pitchFamily="18" charset="0"/>
              </a:rPr>
              <a:t>Logout</a:t>
            </a:r>
          </a:p>
        </p:txBody>
      </p:sp>
      <p:cxnSp>
        <p:nvCxnSpPr>
          <p:cNvPr id="15" name="Elbow Connector 14"/>
          <p:cNvCxnSpPr>
            <a:stCxn id="3" idx="3"/>
            <a:endCxn id="8" idx="1"/>
          </p:cNvCxnSpPr>
          <p:nvPr/>
        </p:nvCxnSpPr>
        <p:spPr>
          <a:xfrm>
            <a:off x="4943468" y="2052622"/>
            <a:ext cx="1128730" cy="766766"/>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Connector 15"/>
          <p:cNvCxnSpPr>
            <a:stCxn id="8" idx="2"/>
          </p:cNvCxnSpPr>
          <p:nvPr/>
        </p:nvCxnSpPr>
        <p:spPr>
          <a:xfrm>
            <a:off x="6910398" y="3924288"/>
            <a:ext cx="0" cy="12954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10800000" flipV="1">
            <a:off x="6572264" y="5214950"/>
            <a:ext cx="357190"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4" idx="1"/>
            <a:endCxn id="5" idx="3"/>
          </p:cNvCxnSpPr>
          <p:nvPr/>
        </p:nvCxnSpPr>
        <p:spPr>
          <a:xfrm rot="10800000">
            <a:off x="4743440" y="5267332"/>
            <a:ext cx="471502"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3"/>
          </p:cNvCxnSpPr>
          <p:nvPr/>
        </p:nvCxnSpPr>
        <p:spPr>
          <a:xfrm>
            <a:off x="2371700" y="2090726"/>
            <a:ext cx="11811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6" idx="0"/>
            <a:endCxn id="7" idx="2"/>
          </p:cNvCxnSpPr>
          <p:nvPr/>
        </p:nvCxnSpPr>
        <p:spPr>
          <a:xfrm rot="16200000" flipV="1">
            <a:off x="1031063" y="3050363"/>
            <a:ext cx="1338274" cy="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H="1">
            <a:off x="2514600" y="5410200"/>
            <a:ext cx="6096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3" idx="2"/>
          </p:cNvCxnSpPr>
          <p:nvPr/>
        </p:nvCxnSpPr>
        <p:spPr>
          <a:xfrm rot="16200000" flipH="1">
            <a:off x="4219568" y="2928922"/>
            <a:ext cx="1524000" cy="144780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00034" y="285728"/>
            <a:ext cx="8072494" cy="646331"/>
          </a:xfrm>
          <a:prstGeom prst="rect">
            <a:avLst/>
          </a:prstGeom>
          <a:noFill/>
        </p:spPr>
        <p:txBody>
          <a:bodyPr wrap="square" rtlCol="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E-R Diagram For User</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5918" y="5000636"/>
            <a:ext cx="5143536" cy="369332"/>
          </a:xfrm>
          <a:prstGeom prst="rect">
            <a:avLst/>
          </a:prstGeom>
          <a:noFill/>
        </p:spPr>
        <p:txBody>
          <a:bodyPr wrap="square" rtlCol="0">
            <a:spAutoFit/>
          </a:bodyPr>
          <a:lstStyle/>
          <a:p>
            <a:endParaRPr lang="en-US" dirty="0"/>
          </a:p>
        </p:txBody>
      </p:sp>
      <p:pic>
        <p:nvPicPr>
          <p:cNvPr id="2050" name="Picture 2" descr="Free vector hand drawn flat design book club illustration"/>
          <p:cNvPicPr>
            <a:picLocks noChangeAspect="1" noChangeArrowheads="1"/>
          </p:cNvPicPr>
          <p:nvPr/>
        </p:nvPicPr>
        <p:blipFill>
          <a:blip r:embed="rId2"/>
          <a:srcRect/>
          <a:stretch>
            <a:fillRect/>
          </a:stretch>
        </p:blipFill>
        <p:spPr bwMode="auto">
          <a:xfrm>
            <a:off x="0" y="0"/>
            <a:ext cx="8143900" cy="3971925"/>
          </a:xfrm>
          <a:prstGeom prst="rect">
            <a:avLst/>
          </a:prstGeom>
          <a:noFill/>
        </p:spPr>
      </p:pic>
      <p:sp>
        <p:nvSpPr>
          <p:cNvPr id="5" name="TextBox 4"/>
          <p:cNvSpPr txBox="1"/>
          <p:nvPr/>
        </p:nvSpPr>
        <p:spPr>
          <a:xfrm>
            <a:off x="0" y="4500570"/>
            <a:ext cx="9144000" cy="707886"/>
          </a:xfrm>
          <a:prstGeom prst="rect">
            <a:avLst/>
          </a:prstGeom>
          <a:noFill/>
        </p:spPr>
        <p:txBody>
          <a:bodyPr wrap="square" rtlCol="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ENZ Book Club</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8667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Home Page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28674" name="AutoShape 2" descr="blob:https://web.whatsapp.com/3803e488-4d36-43cd-b3a2-2d776bff727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6" name="AutoShape 4" descr="blob:https://web.whatsapp.com/3803e488-4d36-43cd-b3a2-2d776bff727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78" name="AutoShape 6" descr="blob:https://web.whatsapp.com/3803e488-4d36-43cd-b3a2-2d776bff727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80" name="AutoShape 8" descr="blob:https://web.whatsapp.com/3803e488-4d36-43cd-b3a2-2d776bff727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682" name="AutoShape 10" descr="blob:https://web.whatsapp.com/3803e488-4d36-43cd-b3a2-2d776bff727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homepage.jpeg"/>
          <p:cNvPicPr>
            <a:picLocks noChangeAspect="1"/>
          </p:cNvPicPr>
          <p:nvPr/>
        </p:nvPicPr>
        <p:blipFill>
          <a:blip r:embed="rId2"/>
          <a:stretch>
            <a:fillRect/>
          </a:stretch>
        </p:blipFill>
        <p:spPr>
          <a:xfrm>
            <a:off x="0" y="1143002"/>
            <a:ext cx="8128025" cy="457201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A library filled with many colorful books on the shelves. Generative AI Illustration."/>
          <p:cNvPicPr>
            <a:picLocks noChangeAspect="1" noChangeArrowheads="1"/>
          </p:cNvPicPr>
          <p:nvPr/>
        </p:nvPicPr>
        <p:blipFill>
          <a:blip r:embed="rId2"/>
          <a:srcRect/>
          <a:stretch>
            <a:fillRect/>
          </a:stretch>
        </p:blipFill>
        <p:spPr bwMode="auto">
          <a:xfrm>
            <a:off x="0" y="0"/>
            <a:ext cx="9144000" cy="5143512"/>
          </a:xfrm>
          <a:prstGeom prst="rect">
            <a:avLst/>
          </a:prstGeom>
          <a:noFill/>
        </p:spPr>
      </p:pic>
      <p:sp>
        <p:nvSpPr>
          <p:cNvPr id="4" name="TextBox 3"/>
          <p:cNvSpPr txBox="1"/>
          <p:nvPr/>
        </p:nvSpPr>
        <p:spPr>
          <a:xfrm>
            <a:off x="1643042" y="5572140"/>
            <a:ext cx="5857916" cy="707886"/>
          </a:xfrm>
          <a:prstGeom prst="rect">
            <a:avLst/>
          </a:prstGeom>
          <a:noFill/>
        </p:spPr>
        <p:txBody>
          <a:bodyPr wrap="square" rtlCol="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 Module</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074510"/>
            <a:ext cx="7643866" cy="2241960"/>
          </a:xfrm>
          <a:prstGeom prst="rect">
            <a:avLst/>
          </a:prstGeom>
        </p:spPr>
        <p:txBody>
          <a:bodyPr wrap="square">
            <a:spAutoFit/>
          </a:bodyPr>
          <a:lstStyle/>
          <a:p>
            <a:pPr lvl="1"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In the Admin Module the Admin could Login</a:t>
            </a:r>
          </a:p>
          <a:p>
            <a:pPr lvl="1"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The Admin can see the Book Lists and Book Reviews </a:t>
            </a:r>
          </a:p>
          <a:p>
            <a:pPr lvl="1"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In the Book’s List, the Admin can perform CRUD operations like ADD, UPDATE and DELETE</a:t>
            </a:r>
          </a:p>
        </p:txBody>
      </p:sp>
      <p:sp>
        <p:nvSpPr>
          <p:cNvPr id="3" name="TextBox 2"/>
          <p:cNvSpPr txBox="1"/>
          <p:nvPr/>
        </p:nvSpPr>
        <p:spPr>
          <a:xfrm>
            <a:off x="285720" y="142852"/>
            <a:ext cx="871543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 Module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30722" name="Picture 2" descr="Ad."/>
          <p:cNvPicPr>
            <a:picLocks noChangeAspect="1" noChangeArrowheads="1"/>
          </p:cNvPicPr>
          <p:nvPr/>
        </p:nvPicPr>
        <p:blipFill>
          <a:blip r:embed="rId2"/>
          <a:srcRect/>
          <a:stretch>
            <a:fillRect/>
          </a:stretch>
        </p:blipFill>
        <p:spPr bwMode="auto">
          <a:xfrm>
            <a:off x="4429124" y="3929066"/>
            <a:ext cx="3429000" cy="228600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min login.jpeg"/>
          <p:cNvPicPr>
            <a:picLocks noChangeAspect="1"/>
          </p:cNvPicPr>
          <p:nvPr/>
        </p:nvPicPr>
        <p:blipFill>
          <a:blip r:embed="rId2"/>
          <a:stretch>
            <a:fillRect/>
          </a:stretch>
        </p:blipFill>
        <p:spPr>
          <a:xfrm>
            <a:off x="0" y="1071546"/>
            <a:ext cx="8143899" cy="4857784"/>
          </a:xfrm>
          <a:prstGeom prst="rect">
            <a:avLst/>
          </a:prstGeom>
        </p:spPr>
      </p:pic>
      <p:sp>
        <p:nvSpPr>
          <p:cNvPr id="3" name="TextBox 2"/>
          <p:cNvSpPr txBox="1"/>
          <p:nvPr/>
        </p:nvSpPr>
        <p:spPr>
          <a:xfrm>
            <a:off x="571472" y="142852"/>
            <a:ext cx="800105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 Login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min dash.jpeg"/>
          <p:cNvPicPr>
            <a:picLocks noChangeAspect="1"/>
          </p:cNvPicPr>
          <p:nvPr/>
        </p:nvPicPr>
        <p:blipFill>
          <a:blip r:embed="rId2"/>
          <a:stretch>
            <a:fillRect/>
          </a:stretch>
        </p:blipFill>
        <p:spPr>
          <a:xfrm>
            <a:off x="1" y="1071564"/>
            <a:ext cx="8143900" cy="4929204"/>
          </a:xfrm>
          <a:prstGeom prst="rect">
            <a:avLst/>
          </a:prstGeom>
        </p:spPr>
      </p:pic>
      <p:sp>
        <p:nvSpPr>
          <p:cNvPr id="3" name="TextBox 2"/>
          <p:cNvSpPr txBox="1"/>
          <p:nvPr/>
        </p:nvSpPr>
        <p:spPr>
          <a:xfrm>
            <a:off x="428596" y="142852"/>
            <a:ext cx="7786742"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 Dashboard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hands of people hold books The hands of people hold books book group stock pictures, royalty-free photos &amp; images"/>
          <p:cNvPicPr>
            <a:picLocks noChangeAspect="1" noChangeArrowheads="1"/>
          </p:cNvPicPr>
          <p:nvPr/>
        </p:nvPicPr>
        <p:blipFill>
          <a:blip r:embed="rId2"/>
          <a:srcRect/>
          <a:stretch>
            <a:fillRect/>
          </a:stretch>
        </p:blipFill>
        <p:spPr bwMode="auto">
          <a:xfrm>
            <a:off x="0" y="1"/>
            <a:ext cx="9144000" cy="2928933"/>
          </a:xfrm>
          <a:prstGeom prst="rect">
            <a:avLst/>
          </a:prstGeom>
          <a:noFill/>
        </p:spPr>
      </p:pic>
      <p:sp>
        <p:nvSpPr>
          <p:cNvPr id="5" name="TextBox 4"/>
          <p:cNvSpPr txBox="1"/>
          <p:nvPr/>
        </p:nvSpPr>
        <p:spPr>
          <a:xfrm>
            <a:off x="214282" y="3071810"/>
            <a:ext cx="7929618" cy="3231654"/>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Group-7:</a:t>
            </a:r>
          </a:p>
          <a:p>
            <a:r>
              <a:rPr lang="en-US" sz="2400" dirty="0" err="1" smtClean="0">
                <a:latin typeface="Times New Roman" pitchFamily="18" charset="0"/>
                <a:cs typeface="Times New Roman" pitchFamily="18" charset="0"/>
              </a:rPr>
              <a:t>Vallepu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Sree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Lakshmi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Kavya</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Varshitha</a:t>
            </a:r>
            <a:r>
              <a:rPr lang="en-US" sz="2400" dirty="0" smtClean="0">
                <a:latin typeface="Times New Roman" pitchFamily="18" charset="0"/>
                <a:cs typeface="Times New Roman" pitchFamily="18" charset="0"/>
              </a:rPr>
              <a:t> D C                                                 </a:t>
            </a:r>
          </a:p>
          <a:p>
            <a:r>
              <a:rPr lang="en-US" sz="2400" dirty="0" err="1" smtClean="0">
                <a:latin typeface="Times New Roman" pitchFamily="18" charset="0"/>
                <a:cs typeface="Times New Roman" pitchFamily="18" charset="0"/>
              </a:rPr>
              <a:t>Geddada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NavyaTeja</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Yendru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Pavan</a:t>
            </a:r>
            <a:r>
              <a:rPr lang="en-US" sz="2400" dirty="0" smtClean="0">
                <a:latin typeface="Times New Roman" pitchFamily="18" charset="0"/>
                <a:cs typeface="Times New Roman" pitchFamily="18" charset="0"/>
              </a:rPr>
              <a:t> Kumar                                     </a:t>
            </a:r>
          </a:p>
          <a:p>
            <a:r>
              <a:rPr lang="en-US" sz="2400" dirty="0" err="1" smtClean="0">
                <a:latin typeface="Times New Roman" pitchFamily="18" charset="0"/>
                <a:cs typeface="Times New Roman" pitchFamily="18" charset="0"/>
              </a:rPr>
              <a:t>Anchal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Kumari</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Dhanush</a:t>
            </a:r>
            <a:r>
              <a:rPr lang="en-US" sz="2400" dirty="0" smtClean="0">
                <a:latin typeface="Times New Roman" pitchFamily="18" charset="0"/>
                <a:cs typeface="Times New Roman" pitchFamily="18" charset="0"/>
              </a:rPr>
              <a:t> M                                                     </a:t>
            </a:r>
          </a:p>
          <a:p>
            <a:r>
              <a:rPr lang="en-US" sz="2400" dirty="0" err="1" smtClean="0">
                <a:latin typeface="Times New Roman" pitchFamily="18" charset="0"/>
                <a:cs typeface="Times New Roman" pitchFamily="18" charset="0"/>
              </a:rPr>
              <a:t>Gokul</a:t>
            </a:r>
            <a:r>
              <a:rPr lang="en-US" sz="2400" dirty="0" smtClean="0">
                <a:latin typeface="Times New Roman" pitchFamily="18" charset="0"/>
                <a:cs typeface="Times New Roman" pitchFamily="18" charset="0"/>
              </a:rPr>
              <a:t> Krishnan 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429684"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Rating &amp; Review List</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4" name="Picture 3" descr="rating and rview.jpeg"/>
          <p:cNvPicPr>
            <a:picLocks noChangeAspect="1"/>
          </p:cNvPicPr>
          <p:nvPr/>
        </p:nvPicPr>
        <p:blipFill>
          <a:blip r:embed="rId2"/>
          <a:stretch>
            <a:fillRect/>
          </a:stretch>
        </p:blipFill>
        <p:spPr>
          <a:xfrm>
            <a:off x="0" y="1000144"/>
            <a:ext cx="8215338" cy="51435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min booklist.jpeg"/>
          <p:cNvPicPr>
            <a:picLocks noChangeAspect="1"/>
          </p:cNvPicPr>
          <p:nvPr/>
        </p:nvPicPr>
        <p:blipFill>
          <a:blip r:embed="rId2"/>
          <a:stretch>
            <a:fillRect/>
          </a:stretch>
        </p:blipFill>
        <p:spPr>
          <a:xfrm>
            <a:off x="0" y="1071564"/>
            <a:ext cx="8143900" cy="5000642"/>
          </a:xfrm>
          <a:prstGeom prst="rect">
            <a:avLst/>
          </a:prstGeom>
        </p:spPr>
      </p:pic>
      <p:sp>
        <p:nvSpPr>
          <p:cNvPr id="3" name="TextBox 2"/>
          <p:cNvSpPr txBox="1"/>
          <p:nvPr/>
        </p:nvSpPr>
        <p:spPr>
          <a:xfrm>
            <a:off x="357158" y="214290"/>
            <a:ext cx="721523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Admin Booklist</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book.jpeg"/>
          <p:cNvPicPr>
            <a:picLocks noChangeAspect="1"/>
          </p:cNvPicPr>
          <p:nvPr/>
        </p:nvPicPr>
        <p:blipFill>
          <a:blip r:embed="rId2"/>
          <a:stretch>
            <a:fillRect/>
          </a:stretch>
        </p:blipFill>
        <p:spPr>
          <a:xfrm>
            <a:off x="0" y="1214440"/>
            <a:ext cx="8143900" cy="5000642"/>
          </a:xfrm>
          <a:prstGeom prst="rect">
            <a:avLst/>
          </a:prstGeom>
        </p:spPr>
      </p:pic>
      <p:sp>
        <p:nvSpPr>
          <p:cNvPr id="3" name="TextBox 2"/>
          <p:cNvSpPr txBox="1"/>
          <p:nvPr/>
        </p:nvSpPr>
        <p:spPr>
          <a:xfrm>
            <a:off x="214282" y="285728"/>
            <a:ext cx="785818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Add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ddbook.jpeg"/>
          <p:cNvPicPr>
            <a:picLocks noChangeAspect="1"/>
          </p:cNvPicPr>
          <p:nvPr/>
        </p:nvPicPr>
        <p:blipFill>
          <a:blip r:embed="rId2"/>
          <a:stretch>
            <a:fillRect/>
          </a:stretch>
        </p:blipFill>
        <p:spPr>
          <a:xfrm>
            <a:off x="0" y="1214440"/>
            <a:ext cx="8143900" cy="5000642"/>
          </a:xfrm>
          <a:prstGeom prst="rect">
            <a:avLst/>
          </a:prstGeom>
        </p:spPr>
      </p:pic>
      <p:sp>
        <p:nvSpPr>
          <p:cNvPr id="3" name="TextBox 2"/>
          <p:cNvSpPr txBox="1"/>
          <p:nvPr/>
        </p:nvSpPr>
        <p:spPr>
          <a:xfrm>
            <a:off x="214282" y="285728"/>
            <a:ext cx="785818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Add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date book.jpeg"/>
          <p:cNvPicPr>
            <a:picLocks noChangeAspect="1"/>
          </p:cNvPicPr>
          <p:nvPr/>
        </p:nvPicPr>
        <p:blipFill>
          <a:blip r:embed="rId2"/>
          <a:stretch>
            <a:fillRect/>
          </a:stretch>
        </p:blipFill>
        <p:spPr>
          <a:xfrm>
            <a:off x="1" y="1071546"/>
            <a:ext cx="8143900" cy="4929204"/>
          </a:xfrm>
          <a:prstGeom prst="rect">
            <a:avLst/>
          </a:prstGeom>
        </p:spPr>
      </p:pic>
      <p:sp>
        <p:nvSpPr>
          <p:cNvPr id="3" name="TextBox 2"/>
          <p:cNvSpPr txBox="1"/>
          <p:nvPr/>
        </p:nvSpPr>
        <p:spPr>
          <a:xfrm>
            <a:off x="285720" y="142852"/>
            <a:ext cx="835824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Update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 book.jpeg"/>
          <p:cNvPicPr>
            <a:picLocks noChangeAspect="1"/>
          </p:cNvPicPr>
          <p:nvPr/>
        </p:nvPicPr>
        <p:blipFill>
          <a:blip r:embed="rId2"/>
          <a:stretch>
            <a:fillRect/>
          </a:stretch>
        </p:blipFill>
        <p:spPr>
          <a:xfrm>
            <a:off x="0" y="1071582"/>
            <a:ext cx="8215338" cy="5143500"/>
          </a:xfrm>
          <a:prstGeom prst="rect">
            <a:avLst/>
          </a:prstGeom>
        </p:spPr>
      </p:pic>
      <p:sp>
        <p:nvSpPr>
          <p:cNvPr id="3" name="TextBox 2"/>
          <p:cNvSpPr txBox="1"/>
          <p:nvPr/>
        </p:nvSpPr>
        <p:spPr>
          <a:xfrm>
            <a:off x="214282" y="142852"/>
            <a:ext cx="8429684"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Delete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able book.jpeg"/>
          <p:cNvPicPr>
            <a:picLocks noChangeAspect="1"/>
          </p:cNvPicPr>
          <p:nvPr/>
        </p:nvPicPr>
        <p:blipFill>
          <a:blip r:embed="rId2"/>
          <a:stretch>
            <a:fillRect/>
          </a:stretch>
        </p:blipFill>
        <p:spPr>
          <a:xfrm>
            <a:off x="0" y="1214440"/>
            <a:ext cx="8143900" cy="4857766"/>
          </a:xfrm>
          <a:prstGeom prst="rect">
            <a:avLst/>
          </a:prstGeom>
        </p:spPr>
      </p:pic>
      <p:sp>
        <p:nvSpPr>
          <p:cNvPr id="3" name="TextBox 2"/>
          <p:cNvSpPr txBox="1"/>
          <p:nvPr/>
        </p:nvSpPr>
        <p:spPr>
          <a:xfrm>
            <a:off x="214282" y="214290"/>
            <a:ext cx="757242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Enable or Disable the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143512"/>
            <a:ext cx="8143932" cy="707886"/>
          </a:xfrm>
          <a:prstGeom prst="rect">
            <a:avLst/>
          </a:prstGeom>
          <a:noFill/>
        </p:spPr>
        <p:txBody>
          <a:bodyPr wrap="square" rtlCol="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Module</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pic>
        <p:nvPicPr>
          <p:cNvPr id="31758" name="Picture 14" descr="Friends reading books in library literature club meeting tiny person concept"/>
          <p:cNvPicPr>
            <a:picLocks noChangeAspect="1" noChangeArrowheads="1"/>
          </p:cNvPicPr>
          <p:nvPr/>
        </p:nvPicPr>
        <p:blipFill>
          <a:blip r:embed="rId2"/>
          <a:srcRect/>
          <a:stretch>
            <a:fillRect/>
          </a:stretch>
        </p:blipFill>
        <p:spPr bwMode="auto">
          <a:xfrm>
            <a:off x="0" y="0"/>
            <a:ext cx="8143900" cy="421481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657229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Module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3" name="Rectangle 2"/>
          <p:cNvSpPr/>
          <p:nvPr/>
        </p:nvSpPr>
        <p:spPr>
          <a:xfrm>
            <a:off x="500034" y="1214422"/>
            <a:ext cx="7643866" cy="2308324"/>
          </a:xfrm>
          <a:prstGeom prst="rect">
            <a:avLst/>
          </a:prstGeom>
        </p:spPr>
        <p:txBody>
          <a:bodyPr wrap="square">
            <a:spAutoFit/>
          </a:bodyPr>
          <a:lstStyle/>
          <a:p>
            <a:pPr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User can Register and Login</a:t>
            </a:r>
          </a:p>
          <a:p>
            <a:pPr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User can see the Book List </a:t>
            </a:r>
          </a:p>
          <a:p>
            <a:pPr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User Can Search for the Book and can Rate the Book</a:t>
            </a:r>
          </a:p>
          <a:p>
            <a:pPr algn="just">
              <a:lnSpc>
                <a:spcPct val="150000"/>
              </a:lnSpc>
              <a:buFont typeface="Wingdings" pitchFamily="2" charset="2"/>
              <a:buChar char="q"/>
            </a:pPr>
            <a:r>
              <a:rPr lang="en-US" sz="2400" dirty="0" smtClean="0">
                <a:latin typeface="Times New Roman" panose="02020603050405020304" pitchFamily="18" charset="0"/>
                <a:cs typeface="Times New Roman" panose="02020603050405020304" pitchFamily="18" charset="0"/>
              </a:rPr>
              <a:t>User can Update  their Profile Details </a:t>
            </a:r>
            <a:endParaRPr lang="en-US" sz="2400" dirty="0">
              <a:latin typeface="Times New Roman" panose="02020603050405020304" pitchFamily="18" charset="0"/>
              <a:cs typeface="Times New Roman" panose="02020603050405020304" pitchFamily="18" charset="0"/>
            </a:endParaRPr>
          </a:p>
        </p:txBody>
      </p:sp>
      <p:pic>
        <p:nvPicPr>
          <p:cNvPr id="4" name="Picture 2" descr="Book review. Reader feedback. Online service for analysis and comments about publications. Literature rating concept. People read and share opinions about stories or novels. Vector literary critic"/>
          <p:cNvPicPr>
            <a:picLocks noChangeAspect="1" noChangeArrowheads="1"/>
          </p:cNvPicPr>
          <p:nvPr/>
        </p:nvPicPr>
        <p:blipFill>
          <a:blip r:embed="rId2"/>
          <a:srcRect/>
          <a:stretch>
            <a:fillRect/>
          </a:stretch>
        </p:blipFill>
        <p:spPr bwMode="auto">
          <a:xfrm>
            <a:off x="4214810" y="3786190"/>
            <a:ext cx="3793358" cy="2571768"/>
          </a:xfrm>
          <a:prstGeom prst="rect">
            <a:avLst/>
          </a:prstGeom>
          <a:noFill/>
        </p:spPr>
      </p:pic>
      <p:pic>
        <p:nvPicPr>
          <p:cNvPr id="32770" name="Picture 2" descr="Book."/>
          <p:cNvPicPr>
            <a:picLocks noChangeAspect="1" noChangeArrowheads="1"/>
          </p:cNvPicPr>
          <p:nvPr/>
        </p:nvPicPr>
        <p:blipFill>
          <a:blip r:embed="rId3"/>
          <a:srcRect/>
          <a:stretch>
            <a:fillRect/>
          </a:stretch>
        </p:blipFill>
        <p:spPr bwMode="auto">
          <a:xfrm>
            <a:off x="142844" y="3857628"/>
            <a:ext cx="3714776" cy="237744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gister user.jpeg"/>
          <p:cNvPicPr>
            <a:picLocks noChangeAspect="1"/>
          </p:cNvPicPr>
          <p:nvPr/>
        </p:nvPicPr>
        <p:blipFill>
          <a:blip r:embed="rId2"/>
          <a:stretch>
            <a:fillRect/>
          </a:stretch>
        </p:blipFill>
        <p:spPr>
          <a:xfrm>
            <a:off x="0" y="1071564"/>
            <a:ext cx="8215338" cy="4857766"/>
          </a:xfrm>
          <a:prstGeom prst="rect">
            <a:avLst/>
          </a:prstGeom>
        </p:spPr>
      </p:pic>
      <p:sp>
        <p:nvSpPr>
          <p:cNvPr id="3" name="TextBox 2"/>
          <p:cNvSpPr txBox="1"/>
          <p:nvPr/>
        </p:nvSpPr>
        <p:spPr>
          <a:xfrm>
            <a:off x="428596" y="142852"/>
            <a:ext cx="8072494"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Registration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0034" y="260351"/>
            <a:ext cx="8429684" cy="739757"/>
          </a:xfrm>
          <a:prstGeom prst="rect">
            <a:avLst/>
          </a:prstGeom>
        </p:spPr>
        <p:txBody>
          <a:bodyP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rPr>
              <a:t>Contents</a:t>
            </a:r>
            <a:endParaRPr kumimoji="0" lang="en-IN" sz="4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endParaRPr>
          </a:p>
        </p:txBody>
      </p:sp>
      <p:sp>
        <p:nvSpPr>
          <p:cNvPr id="3" name="Slide Number Placeholder 2"/>
          <p:cNvSpPr>
            <a:spLocks noGrp="1"/>
          </p:cNvSpPr>
          <p:nvPr>
            <p:ph type="sldNum" sz="quarter" idx="12"/>
          </p:nvPr>
        </p:nvSpPr>
        <p:spPr>
          <a:xfrm>
            <a:off x="11518900" y="6581978"/>
            <a:ext cx="277137" cy="200925"/>
          </a:xfrm>
        </p:spPr>
        <p:txBody>
          <a:bodyPr/>
          <a:lstStyle/>
          <a:p>
            <a:fld id="{03DC2DEF-D2FE-4B45-ABA4-9F153FD1C98A}" type="slidenum">
              <a:rPr lang="en-US" smtClean="0"/>
              <a:pPr/>
              <a:t>3</a:t>
            </a:fld>
            <a:endParaRPr lang="en-US" dirty="0"/>
          </a:p>
        </p:txBody>
      </p:sp>
      <p:sp>
        <p:nvSpPr>
          <p:cNvPr id="4" name="Rectangle: Rounded Corners 4">
            <a:extLst>
              <a:ext uri="{FF2B5EF4-FFF2-40B4-BE49-F238E27FC236}">
                <a16:creationId xmlns:a16="http://schemas.microsoft.com/office/drawing/2014/main" xmlns="" id="{5AA4DF18-5722-EA9C-6EFE-DC827A69183C}"/>
              </a:ext>
            </a:extLst>
          </p:cNvPr>
          <p:cNvSpPr/>
          <p:nvPr/>
        </p:nvSpPr>
        <p:spPr>
          <a:xfrm>
            <a:off x="571471" y="1353652"/>
            <a:ext cx="1500199" cy="100377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n w="0"/>
                <a:solidFill>
                  <a:schemeClr val="tx1"/>
                </a:solidFill>
                <a:latin typeface="Times New Roman" panose="02020603050405020304" pitchFamily="18" charset="0"/>
                <a:cs typeface="Times New Roman" panose="02020603050405020304" pitchFamily="18" charset="0"/>
              </a:rPr>
              <a:t>Abstract</a:t>
            </a:r>
            <a:endParaRPr lang="en-IN" dirty="0">
              <a:ln w="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6">
            <a:extLst>
              <a:ext uri="{FF2B5EF4-FFF2-40B4-BE49-F238E27FC236}">
                <a16:creationId xmlns:a16="http://schemas.microsoft.com/office/drawing/2014/main" xmlns="" id="{4246C0E3-D7B0-9F31-2B05-0212D62AB377}"/>
              </a:ext>
            </a:extLst>
          </p:cNvPr>
          <p:cNvSpPr/>
          <p:nvPr/>
        </p:nvSpPr>
        <p:spPr>
          <a:xfrm>
            <a:off x="3214679" y="1310207"/>
            <a:ext cx="1785949" cy="11186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6" name="Arrow: Right 7">
            <a:extLst>
              <a:ext uri="{FF2B5EF4-FFF2-40B4-BE49-F238E27FC236}">
                <a16:creationId xmlns:a16="http://schemas.microsoft.com/office/drawing/2014/main" xmlns="" id="{358FEDAE-F44D-50CF-C4C1-B84971BC929D}"/>
              </a:ext>
            </a:extLst>
          </p:cNvPr>
          <p:cNvSpPr/>
          <p:nvPr/>
        </p:nvSpPr>
        <p:spPr>
          <a:xfrm>
            <a:off x="5143504" y="1571612"/>
            <a:ext cx="934207" cy="42156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7" name="Rectangle: Rounded Corners 8">
            <a:extLst>
              <a:ext uri="{FF2B5EF4-FFF2-40B4-BE49-F238E27FC236}">
                <a16:creationId xmlns:a16="http://schemas.microsoft.com/office/drawing/2014/main" xmlns="" id="{FF389701-924A-02B3-88A9-14080DEB79A0}"/>
              </a:ext>
            </a:extLst>
          </p:cNvPr>
          <p:cNvSpPr/>
          <p:nvPr/>
        </p:nvSpPr>
        <p:spPr>
          <a:xfrm>
            <a:off x="6143636" y="1285860"/>
            <a:ext cx="1357322" cy="10162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8" name="Rectangle: Rounded Corners 11">
            <a:extLst>
              <a:ext uri="{FF2B5EF4-FFF2-40B4-BE49-F238E27FC236}">
                <a16:creationId xmlns:a16="http://schemas.microsoft.com/office/drawing/2014/main" xmlns="" id="{403E60DC-B71E-389D-C52D-89162A0C8831}"/>
              </a:ext>
            </a:extLst>
          </p:cNvPr>
          <p:cNvSpPr/>
          <p:nvPr/>
        </p:nvSpPr>
        <p:spPr>
          <a:xfrm>
            <a:off x="3357554" y="2928934"/>
            <a:ext cx="1571636" cy="11430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System Requirements</a:t>
            </a:r>
            <a:endParaRPr lang="en-IN" dirty="0"/>
          </a:p>
        </p:txBody>
      </p:sp>
      <p:sp>
        <p:nvSpPr>
          <p:cNvPr id="9" name="Arrow: Left 12">
            <a:extLst>
              <a:ext uri="{FF2B5EF4-FFF2-40B4-BE49-F238E27FC236}">
                <a16:creationId xmlns:a16="http://schemas.microsoft.com/office/drawing/2014/main" xmlns="" id="{D5E90FEE-C99A-80C9-B556-E6A576E639CE}"/>
              </a:ext>
            </a:extLst>
          </p:cNvPr>
          <p:cNvSpPr/>
          <p:nvPr/>
        </p:nvSpPr>
        <p:spPr>
          <a:xfrm>
            <a:off x="2285984" y="3214686"/>
            <a:ext cx="1021930" cy="521952"/>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0" name="Rectangle: Rounded Corners 13">
            <a:extLst>
              <a:ext uri="{FF2B5EF4-FFF2-40B4-BE49-F238E27FC236}">
                <a16:creationId xmlns:a16="http://schemas.microsoft.com/office/drawing/2014/main" xmlns="" id="{4A3F7135-2A6F-4337-FB80-E2D601CBA6B4}"/>
              </a:ext>
            </a:extLst>
          </p:cNvPr>
          <p:cNvSpPr/>
          <p:nvPr/>
        </p:nvSpPr>
        <p:spPr>
          <a:xfrm>
            <a:off x="714348" y="3000372"/>
            <a:ext cx="1431107" cy="10991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App Flow</a:t>
            </a:r>
            <a:endParaRPr lang="en-IN" dirty="0">
              <a:latin typeface="Times New Roman" panose="02020603050405020304" pitchFamily="18" charset="0"/>
              <a:cs typeface="Times New Roman" panose="02020603050405020304" pitchFamily="18" charset="0"/>
            </a:endParaRPr>
          </a:p>
        </p:txBody>
      </p:sp>
      <p:sp>
        <p:nvSpPr>
          <p:cNvPr id="11" name="Arrow: Right 17">
            <a:extLst>
              <a:ext uri="{FF2B5EF4-FFF2-40B4-BE49-F238E27FC236}">
                <a16:creationId xmlns:a16="http://schemas.microsoft.com/office/drawing/2014/main" xmlns="" id="{129AA1E4-DAE8-C1D6-48E8-527E20261A90}"/>
              </a:ext>
            </a:extLst>
          </p:cNvPr>
          <p:cNvSpPr/>
          <p:nvPr/>
        </p:nvSpPr>
        <p:spPr>
          <a:xfrm>
            <a:off x="2357422" y="5072074"/>
            <a:ext cx="1043298" cy="52195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2" name="Rectangle: Rounded Corners 18">
            <a:extLst>
              <a:ext uri="{FF2B5EF4-FFF2-40B4-BE49-F238E27FC236}">
                <a16:creationId xmlns:a16="http://schemas.microsoft.com/office/drawing/2014/main" xmlns="" id="{691CED8F-9212-E35B-3B7F-FC6740FF4DCB}"/>
              </a:ext>
            </a:extLst>
          </p:cNvPr>
          <p:cNvSpPr/>
          <p:nvPr/>
        </p:nvSpPr>
        <p:spPr>
          <a:xfrm>
            <a:off x="3428992" y="4857760"/>
            <a:ext cx="1643074" cy="114300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Future Scope </a:t>
            </a:r>
            <a:endParaRPr lang="en-US" dirty="0">
              <a:latin typeface="Times New Roman" panose="02020603050405020304" pitchFamily="18" charset="0"/>
              <a:cs typeface="Times New Roman" panose="02020603050405020304" pitchFamily="18" charset="0"/>
            </a:endParaRPr>
          </a:p>
        </p:txBody>
      </p:sp>
      <p:sp>
        <p:nvSpPr>
          <p:cNvPr id="13" name="Arrow: Right 19">
            <a:extLst>
              <a:ext uri="{FF2B5EF4-FFF2-40B4-BE49-F238E27FC236}">
                <a16:creationId xmlns:a16="http://schemas.microsoft.com/office/drawing/2014/main" xmlns="" id="{B5F51C58-E76F-0487-0E47-F365A49CF4B6}"/>
              </a:ext>
            </a:extLst>
          </p:cNvPr>
          <p:cNvSpPr/>
          <p:nvPr/>
        </p:nvSpPr>
        <p:spPr>
          <a:xfrm>
            <a:off x="5214942" y="5072074"/>
            <a:ext cx="946475" cy="52195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4" name="Rectangle: Rounded Corners 20">
            <a:extLst>
              <a:ext uri="{FF2B5EF4-FFF2-40B4-BE49-F238E27FC236}">
                <a16:creationId xmlns:a16="http://schemas.microsoft.com/office/drawing/2014/main" xmlns="" id="{281BA1AB-9F2F-E416-40FC-F0EC4F09F592}"/>
              </a:ext>
            </a:extLst>
          </p:cNvPr>
          <p:cNvSpPr/>
          <p:nvPr/>
        </p:nvSpPr>
        <p:spPr>
          <a:xfrm>
            <a:off x="6215074" y="4786322"/>
            <a:ext cx="1378175" cy="10991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n w="0"/>
                <a:solidFill>
                  <a:schemeClr val="tx1"/>
                </a:solidFill>
                <a:latin typeface="Times New Roman" panose="02020603050405020304" pitchFamily="18" charset="0"/>
                <a:cs typeface="Times New Roman" panose="02020603050405020304" pitchFamily="18" charset="0"/>
              </a:rPr>
              <a:t>Conclusion</a:t>
            </a:r>
            <a:endParaRPr lang="en-IN" dirty="0">
              <a:ln w="0"/>
              <a:solidFill>
                <a:schemeClr val="tx1"/>
              </a:solidFill>
              <a:latin typeface="Times New Roman" panose="02020603050405020304" pitchFamily="18" charset="0"/>
              <a:cs typeface="Times New Roman" panose="02020603050405020304" pitchFamily="18" charset="0"/>
            </a:endParaRPr>
          </a:p>
        </p:txBody>
      </p:sp>
      <p:sp>
        <p:nvSpPr>
          <p:cNvPr id="15" name="Arrow: Left 21">
            <a:extLst>
              <a:ext uri="{FF2B5EF4-FFF2-40B4-BE49-F238E27FC236}">
                <a16:creationId xmlns:a16="http://schemas.microsoft.com/office/drawing/2014/main" xmlns="" id="{B8B92433-8AC0-98D9-2B1C-83B4BDB5B315}"/>
              </a:ext>
            </a:extLst>
          </p:cNvPr>
          <p:cNvSpPr/>
          <p:nvPr/>
        </p:nvSpPr>
        <p:spPr>
          <a:xfrm>
            <a:off x="5072066" y="3143248"/>
            <a:ext cx="1009030" cy="514040"/>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6" name="Rectangle: Rounded Corners 22">
            <a:extLst>
              <a:ext uri="{FF2B5EF4-FFF2-40B4-BE49-F238E27FC236}">
                <a16:creationId xmlns:a16="http://schemas.microsoft.com/office/drawing/2014/main" xmlns="" id="{A3162E5B-FAEE-2095-E95A-C7A785E6B495}"/>
              </a:ext>
            </a:extLst>
          </p:cNvPr>
          <p:cNvSpPr/>
          <p:nvPr/>
        </p:nvSpPr>
        <p:spPr>
          <a:xfrm>
            <a:off x="6143636" y="2786058"/>
            <a:ext cx="1378175" cy="1185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Tools &amp; Languages Used</a:t>
            </a:r>
            <a:endParaRPr lang="en-IN" dirty="0">
              <a:latin typeface="Times New Roman" panose="02020603050405020304" pitchFamily="18" charset="0"/>
              <a:cs typeface="Times New Roman" panose="02020603050405020304" pitchFamily="18" charset="0"/>
            </a:endParaRPr>
          </a:p>
        </p:txBody>
      </p:sp>
      <p:sp>
        <p:nvSpPr>
          <p:cNvPr id="17" name="Arrow: Right 30">
            <a:extLst>
              <a:ext uri="{FF2B5EF4-FFF2-40B4-BE49-F238E27FC236}">
                <a16:creationId xmlns:a16="http://schemas.microsoft.com/office/drawing/2014/main" xmlns="" id="{401BF619-50D6-ACB1-6D98-EB8CBE2EFAB1}"/>
              </a:ext>
            </a:extLst>
          </p:cNvPr>
          <p:cNvSpPr/>
          <p:nvPr/>
        </p:nvSpPr>
        <p:spPr>
          <a:xfrm>
            <a:off x="2214546" y="1643050"/>
            <a:ext cx="863989" cy="45725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8" name="Arrow: Curved Left 31">
            <a:extLst>
              <a:ext uri="{FF2B5EF4-FFF2-40B4-BE49-F238E27FC236}">
                <a16:creationId xmlns:a16="http://schemas.microsoft.com/office/drawing/2014/main" xmlns="" id="{394F156B-41DB-FF58-7189-69E12F2B9A49}"/>
              </a:ext>
            </a:extLst>
          </p:cNvPr>
          <p:cNvSpPr/>
          <p:nvPr/>
        </p:nvSpPr>
        <p:spPr>
          <a:xfrm>
            <a:off x="7572396" y="1643050"/>
            <a:ext cx="860883" cy="1876609"/>
          </a:xfrm>
          <a:prstGeom prst="curved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9" name="Arrow: Curved Right 33">
            <a:extLst>
              <a:ext uri="{FF2B5EF4-FFF2-40B4-BE49-F238E27FC236}">
                <a16:creationId xmlns:a16="http://schemas.microsoft.com/office/drawing/2014/main" xmlns="" id="{B6C92616-A4DD-5688-B6A9-1599AB6AC800}"/>
              </a:ext>
            </a:extLst>
          </p:cNvPr>
          <p:cNvSpPr/>
          <p:nvPr/>
        </p:nvSpPr>
        <p:spPr>
          <a:xfrm>
            <a:off x="71021" y="3500487"/>
            <a:ext cx="613703" cy="1788885"/>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21" name="Rectangle: Rounded Corners 37">
            <a:extLst>
              <a:ext uri="{FF2B5EF4-FFF2-40B4-BE49-F238E27FC236}">
                <a16:creationId xmlns:a16="http://schemas.microsoft.com/office/drawing/2014/main" xmlns="" id="{3DCBC3F1-52A8-D186-67BB-DED125B9229F}"/>
              </a:ext>
            </a:extLst>
          </p:cNvPr>
          <p:cNvSpPr/>
          <p:nvPr/>
        </p:nvSpPr>
        <p:spPr>
          <a:xfrm>
            <a:off x="785786" y="4857760"/>
            <a:ext cx="1467123" cy="109913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Features Available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 login.jpeg"/>
          <p:cNvPicPr>
            <a:picLocks noChangeAspect="1"/>
          </p:cNvPicPr>
          <p:nvPr/>
        </p:nvPicPr>
        <p:blipFill>
          <a:blip r:embed="rId2"/>
          <a:stretch>
            <a:fillRect/>
          </a:stretch>
        </p:blipFill>
        <p:spPr>
          <a:xfrm>
            <a:off x="0" y="1000126"/>
            <a:ext cx="8072462" cy="4857766"/>
          </a:xfrm>
          <a:prstGeom prst="rect">
            <a:avLst/>
          </a:prstGeom>
        </p:spPr>
      </p:pic>
      <p:sp>
        <p:nvSpPr>
          <p:cNvPr id="3" name="TextBox 2"/>
          <p:cNvSpPr txBox="1"/>
          <p:nvPr/>
        </p:nvSpPr>
        <p:spPr>
          <a:xfrm>
            <a:off x="285720" y="214290"/>
            <a:ext cx="828680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Login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rget pass.jpeg"/>
          <p:cNvPicPr>
            <a:picLocks noChangeAspect="1"/>
          </p:cNvPicPr>
          <p:nvPr/>
        </p:nvPicPr>
        <p:blipFill>
          <a:blip r:embed="rId2"/>
          <a:stretch>
            <a:fillRect/>
          </a:stretch>
        </p:blipFill>
        <p:spPr>
          <a:xfrm>
            <a:off x="0" y="1071582"/>
            <a:ext cx="8143900" cy="5143500"/>
          </a:xfrm>
          <a:prstGeom prst="rect">
            <a:avLst/>
          </a:prstGeom>
        </p:spPr>
      </p:pic>
      <p:sp>
        <p:nvSpPr>
          <p:cNvPr id="3" name="TextBox 2"/>
          <p:cNvSpPr txBox="1"/>
          <p:nvPr/>
        </p:nvSpPr>
        <p:spPr>
          <a:xfrm>
            <a:off x="285720" y="142852"/>
            <a:ext cx="8143932"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Forget Password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 dash.jpeg"/>
          <p:cNvPicPr>
            <a:picLocks noChangeAspect="1"/>
          </p:cNvPicPr>
          <p:nvPr/>
        </p:nvPicPr>
        <p:blipFill>
          <a:blip r:embed="rId2"/>
          <a:stretch>
            <a:fillRect/>
          </a:stretch>
        </p:blipFill>
        <p:spPr>
          <a:xfrm>
            <a:off x="0" y="1071582"/>
            <a:ext cx="8072462" cy="5143500"/>
          </a:xfrm>
          <a:prstGeom prst="rect">
            <a:avLst/>
          </a:prstGeom>
        </p:spPr>
      </p:pic>
      <p:sp>
        <p:nvSpPr>
          <p:cNvPr id="3" name="TextBox 2"/>
          <p:cNvSpPr txBox="1"/>
          <p:nvPr/>
        </p:nvSpPr>
        <p:spPr>
          <a:xfrm>
            <a:off x="285720" y="214290"/>
            <a:ext cx="821537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DashBoard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oklist.jpeg"/>
          <p:cNvPicPr>
            <a:picLocks noChangeAspect="1"/>
          </p:cNvPicPr>
          <p:nvPr/>
        </p:nvPicPr>
        <p:blipFill>
          <a:blip r:embed="rId2"/>
          <a:stretch>
            <a:fillRect/>
          </a:stretch>
        </p:blipFill>
        <p:spPr>
          <a:xfrm>
            <a:off x="0" y="1071582"/>
            <a:ext cx="8143900" cy="5143500"/>
          </a:xfrm>
          <a:prstGeom prst="rect">
            <a:avLst/>
          </a:prstGeom>
        </p:spPr>
      </p:pic>
      <p:sp>
        <p:nvSpPr>
          <p:cNvPr id="3" name="TextBox 2"/>
          <p:cNvSpPr txBox="1"/>
          <p:nvPr/>
        </p:nvSpPr>
        <p:spPr>
          <a:xfrm>
            <a:off x="285720" y="142852"/>
            <a:ext cx="835824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a:t>
            </a:r>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BookList</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arch.jpeg"/>
          <p:cNvPicPr>
            <a:picLocks noChangeAspect="1"/>
          </p:cNvPicPr>
          <p:nvPr/>
        </p:nvPicPr>
        <p:blipFill>
          <a:blip r:embed="rId2"/>
          <a:stretch>
            <a:fillRect/>
          </a:stretch>
        </p:blipFill>
        <p:spPr>
          <a:xfrm>
            <a:off x="0" y="1000144"/>
            <a:ext cx="8143900" cy="5143500"/>
          </a:xfrm>
          <a:prstGeom prst="rect">
            <a:avLst/>
          </a:prstGeom>
        </p:spPr>
      </p:pic>
      <p:sp>
        <p:nvSpPr>
          <p:cNvPr id="3" name="TextBox 2"/>
          <p:cNvSpPr txBox="1"/>
          <p:nvPr/>
        </p:nvSpPr>
        <p:spPr>
          <a:xfrm>
            <a:off x="214282" y="142852"/>
            <a:ext cx="821537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Searching for a Book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view.jpeg"/>
          <p:cNvPicPr>
            <a:picLocks noChangeAspect="1"/>
          </p:cNvPicPr>
          <p:nvPr/>
        </p:nvPicPr>
        <p:blipFill>
          <a:blip r:embed="rId2"/>
          <a:stretch>
            <a:fillRect/>
          </a:stretch>
        </p:blipFill>
        <p:spPr>
          <a:xfrm>
            <a:off x="0" y="1071582"/>
            <a:ext cx="8143900" cy="5143500"/>
          </a:xfrm>
          <a:prstGeom prst="rect">
            <a:avLst/>
          </a:prstGeom>
        </p:spPr>
      </p:pic>
      <p:sp>
        <p:nvSpPr>
          <p:cNvPr id="3" name="TextBox 2"/>
          <p:cNvSpPr txBox="1"/>
          <p:nvPr/>
        </p:nvSpPr>
        <p:spPr>
          <a:xfrm>
            <a:off x="214282" y="0"/>
            <a:ext cx="821537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Rate a Book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r profile.jpeg"/>
          <p:cNvPicPr>
            <a:picLocks noChangeAspect="1"/>
          </p:cNvPicPr>
          <p:nvPr/>
        </p:nvPicPr>
        <p:blipFill>
          <a:blip r:embed="rId2"/>
          <a:stretch>
            <a:fillRect/>
          </a:stretch>
        </p:blipFill>
        <p:spPr>
          <a:xfrm>
            <a:off x="0" y="1143020"/>
            <a:ext cx="8215338" cy="5143500"/>
          </a:xfrm>
          <a:prstGeom prst="rect">
            <a:avLst/>
          </a:prstGeom>
        </p:spPr>
      </p:pic>
      <p:sp>
        <p:nvSpPr>
          <p:cNvPr id="3" name="TextBox 2"/>
          <p:cNvSpPr txBox="1"/>
          <p:nvPr/>
        </p:nvSpPr>
        <p:spPr>
          <a:xfrm>
            <a:off x="214282" y="285728"/>
            <a:ext cx="835824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User Profile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pdate profile.jpeg"/>
          <p:cNvPicPr>
            <a:picLocks noChangeAspect="1"/>
          </p:cNvPicPr>
          <p:nvPr/>
        </p:nvPicPr>
        <p:blipFill>
          <a:blip r:embed="rId2"/>
          <a:stretch>
            <a:fillRect/>
          </a:stretch>
        </p:blipFill>
        <p:spPr>
          <a:xfrm>
            <a:off x="0" y="1071582"/>
            <a:ext cx="8143900" cy="5143500"/>
          </a:xfrm>
          <a:prstGeom prst="rect">
            <a:avLst/>
          </a:prstGeom>
        </p:spPr>
      </p:pic>
      <p:sp>
        <p:nvSpPr>
          <p:cNvPr id="3" name="TextBox 2"/>
          <p:cNvSpPr txBox="1"/>
          <p:nvPr/>
        </p:nvSpPr>
        <p:spPr>
          <a:xfrm>
            <a:off x="285720" y="142852"/>
            <a:ext cx="8143932"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Update Profile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out.jpeg"/>
          <p:cNvPicPr>
            <a:picLocks noChangeAspect="1"/>
          </p:cNvPicPr>
          <p:nvPr/>
        </p:nvPicPr>
        <p:blipFill>
          <a:blip r:embed="rId2"/>
          <a:stretch>
            <a:fillRect/>
          </a:stretch>
        </p:blipFill>
        <p:spPr>
          <a:xfrm>
            <a:off x="0" y="1071582"/>
            <a:ext cx="8143900" cy="5143500"/>
          </a:xfrm>
          <a:prstGeom prst="rect">
            <a:avLst/>
          </a:prstGeom>
        </p:spPr>
      </p:pic>
      <p:sp>
        <p:nvSpPr>
          <p:cNvPr id="3" name="TextBox 2"/>
          <p:cNvSpPr txBox="1"/>
          <p:nvPr/>
        </p:nvSpPr>
        <p:spPr>
          <a:xfrm>
            <a:off x="214282" y="142852"/>
            <a:ext cx="8143932"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About ENZ Book Club</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tact.jpeg"/>
          <p:cNvPicPr>
            <a:picLocks noChangeAspect="1"/>
          </p:cNvPicPr>
          <p:nvPr/>
        </p:nvPicPr>
        <p:blipFill>
          <a:blip r:embed="rId2"/>
          <a:stretch>
            <a:fillRect/>
          </a:stretch>
        </p:blipFill>
        <p:spPr>
          <a:xfrm>
            <a:off x="0" y="1071582"/>
            <a:ext cx="8215338" cy="5143500"/>
          </a:xfrm>
          <a:prstGeom prst="rect">
            <a:avLst/>
          </a:prstGeom>
        </p:spPr>
      </p:pic>
      <p:sp>
        <p:nvSpPr>
          <p:cNvPr id="3" name="TextBox 2"/>
          <p:cNvSpPr txBox="1"/>
          <p:nvPr/>
        </p:nvSpPr>
        <p:spPr>
          <a:xfrm>
            <a:off x="357158" y="142852"/>
            <a:ext cx="828680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Contact Us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750099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Abstract</a:t>
            </a:r>
            <a:endParaRPr lang="en-US" sz="3600" dirty="0">
              <a:latin typeface="Times New Roman" pitchFamily="18" charset="0"/>
              <a:cs typeface="Times New Roman" pitchFamily="18" charset="0"/>
            </a:endParaRPr>
          </a:p>
        </p:txBody>
      </p:sp>
      <p:sp>
        <p:nvSpPr>
          <p:cNvPr id="3" name="TextBox 2"/>
          <p:cNvSpPr txBox="1"/>
          <p:nvPr/>
        </p:nvSpPr>
        <p:spPr>
          <a:xfrm>
            <a:off x="428596" y="1500174"/>
            <a:ext cx="7572428" cy="4985980"/>
          </a:xfrm>
          <a:prstGeom prst="rect">
            <a:avLst/>
          </a:prstGeom>
          <a:noFill/>
        </p:spPr>
        <p:txBody>
          <a:bodyPr wrap="square" rtlCol="0">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Nobody likes to spend money on a new book only to face that   overwhelming feeling of disappointment when it doesn't live up to your expectations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book review</a:t>
            </a:r>
            <a:r>
              <a:rPr lang="en-US" sz="2000" dirty="0" smtClean="0">
                <a:latin typeface="Times New Roman" pitchFamily="18" charset="0"/>
                <a:cs typeface="Times New Roman" pitchFamily="18" charset="0"/>
              </a:rPr>
              <a:t> is a descriptive and critical/evaluative account of a book. It provides a summary of the content, assesses the value of the book, and recommends it (or not) to other potential readers.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Book Review system allows the admin to add ,delete and edit the book, and also  keep track of  the user review and ratings. Provides the user register and login to check on  the  review and rating of the books and also give their review and rating for the books.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unit.jpeg"/>
          <p:cNvPicPr>
            <a:picLocks noChangeAspect="1"/>
          </p:cNvPicPr>
          <p:nvPr/>
        </p:nvPicPr>
        <p:blipFill>
          <a:blip r:embed="rId2"/>
          <a:stretch>
            <a:fillRect/>
          </a:stretch>
        </p:blipFill>
        <p:spPr>
          <a:xfrm>
            <a:off x="0" y="857250"/>
            <a:ext cx="8215338" cy="5143500"/>
          </a:xfrm>
          <a:prstGeom prst="rect">
            <a:avLst/>
          </a:prstGeom>
        </p:spPr>
      </p:pic>
      <p:sp>
        <p:nvSpPr>
          <p:cNvPr id="3" name="TextBox 2"/>
          <p:cNvSpPr txBox="1"/>
          <p:nvPr/>
        </p:nvSpPr>
        <p:spPr>
          <a:xfrm>
            <a:off x="357158" y="0"/>
            <a:ext cx="7929618" cy="646331"/>
          </a:xfrm>
          <a:prstGeom prst="rect">
            <a:avLst/>
          </a:prstGeom>
          <a:noFill/>
        </p:spPr>
        <p:txBody>
          <a:bodyPr wrap="square" rtlCol="0">
            <a:spAutoFit/>
          </a:bodyPr>
          <a:lstStyle/>
          <a:p>
            <a:r>
              <a:rPr lang="en-US" sz="36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Junit</a:t>
            </a: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 Test Cases</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ost.jpeg"/>
          <p:cNvPicPr>
            <a:picLocks noChangeAspect="1"/>
          </p:cNvPicPr>
          <p:nvPr/>
        </p:nvPicPr>
        <p:blipFill>
          <a:blip r:embed="rId2"/>
          <a:stretch>
            <a:fillRect/>
          </a:stretch>
        </p:blipFill>
        <p:spPr>
          <a:xfrm>
            <a:off x="0" y="1143020"/>
            <a:ext cx="8143900" cy="5143500"/>
          </a:xfrm>
          <a:prstGeom prst="rect">
            <a:avLst/>
          </a:prstGeom>
        </p:spPr>
      </p:pic>
      <p:sp>
        <p:nvSpPr>
          <p:cNvPr id="3" name="TextBox 2"/>
          <p:cNvSpPr txBox="1"/>
          <p:nvPr/>
        </p:nvSpPr>
        <p:spPr>
          <a:xfrm>
            <a:off x="357158" y="214290"/>
            <a:ext cx="764386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Postman: Post Method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et.jpeg"/>
          <p:cNvPicPr>
            <a:picLocks noChangeAspect="1"/>
          </p:cNvPicPr>
          <p:nvPr/>
        </p:nvPicPr>
        <p:blipFill>
          <a:blip r:embed="rId2"/>
          <a:stretch>
            <a:fillRect/>
          </a:stretch>
        </p:blipFill>
        <p:spPr>
          <a:xfrm>
            <a:off x="0" y="1071546"/>
            <a:ext cx="8143900" cy="5143500"/>
          </a:xfrm>
          <a:prstGeom prst="rect">
            <a:avLst/>
          </a:prstGeom>
        </p:spPr>
      </p:pic>
      <p:sp>
        <p:nvSpPr>
          <p:cNvPr id="3" name="TextBox 2"/>
          <p:cNvSpPr txBox="1"/>
          <p:nvPr/>
        </p:nvSpPr>
        <p:spPr>
          <a:xfrm>
            <a:off x="357158" y="142852"/>
            <a:ext cx="792961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Get Method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t.jpeg"/>
          <p:cNvPicPr>
            <a:picLocks noChangeAspect="1"/>
          </p:cNvPicPr>
          <p:nvPr/>
        </p:nvPicPr>
        <p:blipFill>
          <a:blip r:embed="rId2"/>
          <a:stretch>
            <a:fillRect/>
          </a:stretch>
        </p:blipFill>
        <p:spPr>
          <a:xfrm>
            <a:off x="0" y="1000144"/>
            <a:ext cx="8143900" cy="5143500"/>
          </a:xfrm>
          <a:prstGeom prst="rect">
            <a:avLst/>
          </a:prstGeom>
        </p:spPr>
      </p:pic>
      <p:sp>
        <p:nvSpPr>
          <p:cNvPr id="3" name="TextBox 2"/>
          <p:cNvSpPr txBox="1"/>
          <p:nvPr/>
        </p:nvSpPr>
        <p:spPr>
          <a:xfrm>
            <a:off x="357158" y="142852"/>
            <a:ext cx="828680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Put Method</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jpeg"/>
          <p:cNvPicPr>
            <a:picLocks noChangeAspect="1"/>
          </p:cNvPicPr>
          <p:nvPr/>
        </p:nvPicPr>
        <p:blipFill>
          <a:blip r:embed="rId2"/>
          <a:stretch>
            <a:fillRect/>
          </a:stretch>
        </p:blipFill>
        <p:spPr>
          <a:xfrm>
            <a:off x="0" y="1000144"/>
            <a:ext cx="8215338" cy="5143500"/>
          </a:xfrm>
          <a:prstGeom prst="rect">
            <a:avLst/>
          </a:prstGeom>
        </p:spPr>
      </p:pic>
      <p:sp>
        <p:nvSpPr>
          <p:cNvPr id="3" name="TextBox 2"/>
          <p:cNvSpPr txBox="1"/>
          <p:nvPr/>
        </p:nvSpPr>
        <p:spPr>
          <a:xfrm>
            <a:off x="285720" y="142852"/>
            <a:ext cx="8286808"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Delete Method </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ete data.jpeg"/>
          <p:cNvPicPr>
            <a:picLocks noChangeAspect="1"/>
          </p:cNvPicPr>
          <p:nvPr/>
        </p:nvPicPr>
        <p:blipFill>
          <a:blip r:embed="rId2"/>
          <a:stretch>
            <a:fillRect/>
          </a:stretch>
        </p:blipFill>
        <p:spPr>
          <a:xfrm>
            <a:off x="285720" y="1428736"/>
            <a:ext cx="7456677" cy="3214710"/>
          </a:xfrm>
          <a:prstGeom prst="rect">
            <a:avLst/>
          </a:prstGeom>
        </p:spPr>
      </p:pic>
      <p:sp>
        <p:nvSpPr>
          <p:cNvPr id="3" name="TextBox 2"/>
          <p:cNvSpPr txBox="1"/>
          <p:nvPr/>
        </p:nvSpPr>
        <p:spPr>
          <a:xfrm>
            <a:off x="428596" y="357166"/>
            <a:ext cx="750099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Showing the deleted book</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8429684"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Future Scope</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5" name="Rectangle 4"/>
          <p:cNvSpPr/>
          <p:nvPr/>
        </p:nvSpPr>
        <p:spPr>
          <a:xfrm>
            <a:off x="357158" y="1285860"/>
            <a:ext cx="7643866" cy="3631763"/>
          </a:xfrm>
          <a:prstGeom prst="rect">
            <a:avLst/>
          </a:prstGeom>
        </p:spPr>
        <p:txBody>
          <a:bodyPr wrap="square">
            <a:spAutoFit/>
          </a:bodyPr>
          <a:lstStyle/>
          <a:p>
            <a:pPr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We can improve our project by adding different library, and then filter books according to library.</a:t>
            </a:r>
          </a:p>
          <a:p>
            <a:pPr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Further we want to add a recommendation system which will suggest the books according to his previous searches.</a:t>
            </a:r>
          </a:p>
          <a:p>
            <a:pPr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We also want to integrate Google Maps API so that buyers can get the exact location of the seller.</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eaLnBrk="0" fontAlgn="base" hangingPunct="0">
              <a:spcAft>
                <a:spcPct val="0"/>
              </a:spcAft>
              <a:buFontTx/>
              <a:buChar char="•"/>
            </a:pPr>
            <a:endParaRPr lang="en-IN"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7143800"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Conclusion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
        <p:nvSpPr>
          <p:cNvPr id="4" name="TextBox 3"/>
          <p:cNvSpPr txBox="1"/>
          <p:nvPr/>
        </p:nvSpPr>
        <p:spPr>
          <a:xfrm>
            <a:off x="500034" y="1142984"/>
            <a:ext cx="7286676" cy="5539978"/>
          </a:xfrm>
          <a:prstGeom prst="rect">
            <a:avLst/>
          </a:prstGeom>
          <a:noFill/>
        </p:spPr>
        <p:txBody>
          <a:bodyPr wrap="square" rtlCol="0">
            <a:spAutoFit/>
          </a:bodyPr>
          <a:lstStyle/>
          <a:p>
            <a:pPr algn="just">
              <a:lnSpc>
                <a:spcPct val="150000"/>
              </a:lnSpc>
              <a:buFont typeface="Wingdings" pitchFamily="2" charset="2"/>
              <a:buChar char="q"/>
            </a:pPr>
            <a:r>
              <a:rPr lang="en-US" sz="2000" dirty="0" smtClean="0">
                <a:latin typeface="Times New Roman" pitchFamily="18" charset="0"/>
                <a:cs typeface="Times New Roman" pitchFamily="18" charset="0"/>
              </a:rPr>
              <a:t>A book review system gives a reader  the  better understanding of the books .</a:t>
            </a:r>
          </a:p>
          <a:p>
            <a:pPr algn="just">
              <a:lnSpc>
                <a:spcPct val="150000"/>
              </a:lnSpc>
              <a:buFont typeface="Wingdings" pitchFamily="2" charset="2"/>
              <a:buChar char="q"/>
            </a:pPr>
            <a:r>
              <a:rPr lang="en-US" sz="2000" dirty="0" smtClean="0">
                <a:latin typeface="Times New Roman" pitchFamily="18" charset="0"/>
                <a:cs typeface="Times New Roman" pitchFamily="18" charset="0"/>
              </a:rPr>
              <a:t>Allows the admin to  better understand what it is the  readers are looking for.</a:t>
            </a:r>
          </a:p>
          <a:p>
            <a:pPr algn="just">
              <a:lnSpc>
                <a:spcPct val="150000"/>
              </a:lnSpc>
              <a:buFont typeface="Wingdings" pitchFamily="2" charset="2"/>
              <a:buChar char="q"/>
            </a:pPr>
            <a:r>
              <a:rPr lang="en-US" sz="2000" dirty="0" smtClean="0">
                <a:latin typeface="Times New Roman" pitchFamily="18" charset="0"/>
                <a:cs typeface="Times New Roman" pitchFamily="18" charset="0"/>
              </a:rPr>
              <a:t>This gives books greater visibility and a greater chance of getting found by more readers</a:t>
            </a:r>
          </a:p>
          <a:p>
            <a:pPr algn="just">
              <a:lnSpc>
                <a:spcPct val="150000"/>
              </a:lnSpc>
              <a:buFont typeface="Wingdings" pitchFamily="2" charset="2"/>
              <a:buChar char="q"/>
            </a:pPr>
            <a:r>
              <a:rPr lang="en-US" sz="2000" dirty="0" smtClean="0">
                <a:latin typeface="Times New Roman" pitchFamily="18" charset="0"/>
                <a:cs typeface="Times New Roman" pitchFamily="18" charset="0"/>
              </a:rPr>
              <a:t>Helps the users  to easily find the books of their interest</a:t>
            </a:r>
          </a:p>
          <a:p>
            <a:pPr algn="just">
              <a:lnSpc>
                <a:spcPct val="150000"/>
              </a:lnSpc>
              <a:buFont typeface="Wingdings" pitchFamily="2" charset="2"/>
              <a:buChar char="q"/>
            </a:pPr>
            <a:r>
              <a:rPr lang="en-US" sz="2000" dirty="0" smtClean="0">
                <a:latin typeface="Times New Roman" pitchFamily="18" charset="0"/>
                <a:cs typeface="Times New Roman" pitchFamily="18" charset="0"/>
              </a:rPr>
              <a:t>Save readers time, prepare them for what they will find and offer them a greater chance of connecting with a particular book, even before they read the first page</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Rainbow-colored mixed typography THANK YOU! banner with brush calligraphy"/>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people studying and learning in room"/>
          <p:cNvPicPr>
            <a:picLocks noChangeAspect="1" noChangeArrowheads="1"/>
          </p:cNvPicPr>
          <p:nvPr/>
        </p:nvPicPr>
        <p:blipFill>
          <a:blip r:embed="rId2"/>
          <a:srcRect/>
          <a:stretch>
            <a:fillRect/>
          </a:stretch>
        </p:blipFill>
        <p:spPr bwMode="auto">
          <a:xfrm>
            <a:off x="0" y="1"/>
            <a:ext cx="9144000" cy="4500570"/>
          </a:xfrm>
          <a:prstGeom prst="rect">
            <a:avLst/>
          </a:prstGeom>
          <a:noFill/>
        </p:spPr>
      </p:pic>
      <p:sp>
        <p:nvSpPr>
          <p:cNvPr id="3" name="TextBox 2"/>
          <p:cNvSpPr txBox="1"/>
          <p:nvPr/>
        </p:nvSpPr>
        <p:spPr>
          <a:xfrm>
            <a:off x="0" y="4714884"/>
            <a:ext cx="9144000" cy="646331"/>
          </a:xfrm>
          <a:prstGeom prst="rect">
            <a:avLst/>
          </a:prstGeom>
          <a:noFill/>
        </p:spPr>
        <p:txBody>
          <a:bodyPr wrap="square" rtlCol="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Introduction</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71480"/>
            <a:ext cx="8001056" cy="646331"/>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TextBox 2"/>
          <p:cNvSpPr txBox="1"/>
          <p:nvPr/>
        </p:nvSpPr>
        <p:spPr>
          <a:xfrm>
            <a:off x="357158" y="1571612"/>
            <a:ext cx="7715304" cy="3730317"/>
          </a:xfrm>
          <a:prstGeom prst="rect">
            <a:avLst/>
          </a:prstGeom>
          <a:noFill/>
        </p:spPr>
        <p:txBody>
          <a:bodyPr wrap="square" rtlCol="0">
            <a:spAutoFit/>
          </a:bodyPr>
          <a:lstStyle/>
          <a:p>
            <a:pPr marL="457200" indent="-457200" algn="just">
              <a:lnSpc>
                <a:spcPct val="150000"/>
              </a:lnSpc>
              <a:buFont typeface="Wingdings" panose="05000000000000000000" pitchFamily="34" charset="0"/>
              <a:buChar char="Ø"/>
            </a:pPr>
            <a:r>
              <a:rPr lang="en-US" sz="2000" dirty="0" smtClean="0">
                <a:latin typeface="Times New Roman" panose="02020603050405020304" pitchFamily="18" charset="0"/>
                <a:cs typeface="Times New Roman" panose="02020603050405020304" pitchFamily="18" charset="0"/>
              </a:rPr>
              <a:t>This “ENZ BOOK CLUB” objective is to  design Book Review  system, and to develop a customer web-based Review  system. </a:t>
            </a:r>
          </a:p>
          <a:p>
            <a:pPr marL="457200" indent="-457200" algn="just">
              <a:lnSpc>
                <a:spcPct val="150000"/>
              </a:lnSpc>
              <a:buFont typeface="Wingdings" panose="05000000000000000000" pitchFamily="34" charset="0"/>
              <a:buChar char="Ø"/>
            </a:pPr>
            <a:r>
              <a:rPr lang="en-US" sz="2000" dirty="0" smtClean="0">
                <a:latin typeface="Times New Roman" panose="02020603050405020304" pitchFamily="18" charset="0"/>
                <a:cs typeface="Times New Roman" panose="02020603050405020304" pitchFamily="18" charset="0"/>
              </a:rPr>
              <a:t> The user can give the ratings and Review to the books from their experiences.</a:t>
            </a:r>
          </a:p>
          <a:p>
            <a:pPr marL="457200" indent="-457200" algn="just">
              <a:lnSpc>
                <a:spcPct val="150000"/>
              </a:lnSpc>
              <a:buFont typeface="Wingdings" panose="05000000000000000000" pitchFamily="34" charset="0"/>
              <a:buChar char="Ø"/>
            </a:pPr>
            <a:r>
              <a:rPr lang="en-US" sz="2000" dirty="0" smtClean="0">
                <a:latin typeface="Times New Roman" panose="02020603050405020304" pitchFamily="18" charset="0"/>
                <a:cs typeface="Times New Roman" panose="02020603050405020304" pitchFamily="18" charset="0"/>
              </a:rPr>
              <a:t>Presence of book reviews can help validate the worthiness of a book and establish who the book’s audience is. Then once validated, other similar users are much more likely to want to join their peers and read that same book.</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756" y="266546"/>
            <a:ext cx="11520487" cy="758824"/>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rPr>
              <a:t>Objective</a:t>
            </a:r>
            <a:endParaRPr kumimoji="0" lang="en-IN" sz="40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Times New Roman" panose="02020603050405020304" pitchFamily="18" charset="0"/>
              <a:ea typeface="+mj-ea"/>
              <a:cs typeface="Times New Roman" panose="02020603050405020304" pitchFamily="18" charset="0"/>
            </a:endParaRPr>
          </a:p>
        </p:txBody>
      </p:sp>
      <p:sp>
        <p:nvSpPr>
          <p:cNvPr id="3" name="Content Placeholder 2"/>
          <p:cNvSpPr txBox="1">
            <a:spLocks/>
          </p:cNvSpPr>
          <p:nvPr/>
        </p:nvSpPr>
        <p:spPr>
          <a:xfrm>
            <a:off x="214282" y="1142984"/>
            <a:ext cx="7808143" cy="5189712"/>
          </a:xfrm>
          <a:prstGeom prst="rect">
            <a:avLst/>
          </a:prstGeom>
        </p:spPr>
        <p:txBody>
          <a:bodyPr>
            <a:noAutofit/>
          </a:bodyPr>
          <a:lstStyle/>
          <a:p>
            <a:pPr lvl="0" algn="just">
              <a:lnSpc>
                <a:spcPct val="150000"/>
              </a:lnSpc>
              <a:buFont typeface="Wingdings" pitchFamily="2" charset="2"/>
              <a:buChar char="Ø"/>
            </a:pPr>
            <a:r>
              <a:rPr lang="en-US" sz="2000" dirty="0" smtClean="0">
                <a:latin typeface="Times New Roman" pitchFamily="18" charset="0"/>
                <a:cs typeface="Times New Roman" pitchFamily="18" charset="0"/>
              </a:rPr>
              <a:t>This system objective is to  design Book Review  system,  and to develop a customer web-based Review  system. Where the  reader can give the ratings and the reviews.</a:t>
            </a:r>
          </a:p>
          <a:p>
            <a:pPr lvl="0" algn="just">
              <a:lnSpc>
                <a:spcPct val="150000"/>
              </a:lnSpc>
              <a:buFont typeface="Wingdings" pitchFamily="2" charset="2"/>
              <a:buChar char="Ø"/>
            </a:pPr>
            <a:r>
              <a:rPr lang="en-US" sz="2000" dirty="0" smtClean="0">
                <a:latin typeface="Times New Roman" pitchFamily="18" charset="0"/>
                <a:cs typeface="Times New Roman" pitchFamily="18" charset="0"/>
              </a:rPr>
              <a:t>To let the admin know the books the readers are interested in and publish the required.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Save readers time, prepare them for what they will find and offer them a greater chance of connecting with a particular book, even before they read the first page.</a:t>
            </a:r>
          </a:p>
          <a:p>
            <a:pPr>
              <a:lnSpc>
                <a:spcPct val="150000"/>
              </a:lnSpc>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
            <a:b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a:xfrm>
            <a:off x="11518900" y="6581978"/>
            <a:ext cx="373062" cy="206104"/>
          </a:xfrm>
        </p:spPr>
        <p:txBody>
          <a:bodyPr/>
          <a:lstStyle/>
          <a:p>
            <a:fld id="{03DC2DEF-D2FE-4B45-ABA4-9F153FD1C98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57157" y="260351"/>
            <a:ext cx="8786843" cy="1025509"/>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rPr>
              <a:t>Tools And Languages</a:t>
            </a:r>
            <a:endParaRPr kumimoji="0" lang="en-IN" sz="36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endParaRPr>
          </a:p>
        </p:txBody>
      </p:sp>
      <p:sp>
        <p:nvSpPr>
          <p:cNvPr id="6" name="Slide Number Placeholder 4"/>
          <p:cNvSpPr>
            <a:spLocks noGrp="1"/>
          </p:cNvSpPr>
          <p:nvPr>
            <p:ph type="sldNum" sz="quarter" idx="12"/>
          </p:nvPr>
        </p:nvSpPr>
        <p:spPr>
          <a:xfrm>
            <a:off x="11518900" y="6581978"/>
            <a:ext cx="279451" cy="142715"/>
          </a:xfrm>
        </p:spPr>
        <p:txBody>
          <a:bodyPr/>
          <a:lstStyle/>
          <a:p>
            <a:fld id="{03DC2DEF-D2FE-4B45-ABA4-9F153FD1C98A}" type="slidenum">
              <a:rPr lang="en-US" smtClean="0"/>
              <a:pPr/>
              <a:t>8</a:t>
            </a:fld>
            <a:endParaRPr lang="en-US" dirty="0"/>
          </a:p>
        </p:txBody>
      </p:sp>
      <p:graphicFrame>
        <p:nvGraphicFramePr>
          <p:cNvPr id="7" name="Diagram 6"/>
          <p:cNvGraphicFramePr/>
          <p:nvPr/>
        </p:nvGraphicFramePr>
        <p:xfrm>
          <a:off x="642910" y="142873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1476" y="260351"/>
            <a:ext cx="7486672" cy="954071"/>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rPr>
              <a:t>System Requirements</a:t>
            </a:r>
            <a:endParaRPr kumimoji="0" lang="en-IN" sz="36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Times New Roman" panose="02020603050405020304" pitchFamily="18" charset="0"/>
              <a:ea typeface="+mj-ea"/>
              <a:cs typeface="Times New Roman" panose="02020603050405020304" pitchFamily="18" charset="0"/>
            </a:endParaRPr>
          </a:p>
        </p:txBody>
      </p:sp>
      <p:sp>
        <p:nvSpPr>
          <p:cNvPr id="3" name="Content Placeholder 2"/>
          <p:cNvSpPr txBox="1">
            <a:spLocks/>
          </p:cNvSpPr>
          <p:nvPr/>
        </p:nvSpPr>
        <p:spPr>
          <a:xfrm>
            <a:off x="371475" y="1226344"/>
            <a:ext cx="7558111" cy="4774424"/>
          </a:xfrm>
          <a:prstGeom prst="rect">
            <a:avLst/>
          </a:prstGeom>
        </p:spPr>
        <p:txBody>
          <a:bodyPr>
            <a:normAutofit/>
          </a:bodyPr>
          <a:lstStyle/>
          <a:p>
            <a:pPr marL="0" marR="0" lvl="0" indent="0" algn="l" defTabSz="914400" rtl="0" eaLnBrk="1" fontAlgn="auto" latinLnBrk="0" hangingPunct="1">
              <a:lnSpc>
                <a:spcPct val="160000"/>
              </a:lnSpc>
              <a:spcBef>
                <a:spcPts val="600"/>
              </a:spcBef>
              <a:spcAft>
                <a:spcPts val="0"/>
              </a:spcAft>
              <a:buClr>
                <a:schemeClr val="tx2"/>
              </a:buClr>
              <a:buSzPct val="73000"/>
              <a:buFont typeface="Wingdings 2"/>
              <a:buNone/>
              <a:tabLst/>
              <a:defRPr/>
            </a:pPr>
            <a:r>
              <a:rPr kumimoji="0" lang="en-GB"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Arial Unicode MS" panose="020B0604020202020204" pitchFamily="34" charset="-128"/>
                <a:cs typeface="Times New Roman" panose="02020603050405020304" pitchFamily="18" charset="0"/>
              </a:rPr>
              <a:t>The Basic System Requirements for Running this project are listed below:</a:t>
            </a:r>
          </a:p>
          <a:p>
            <a:pPr marL="742950" marR="0" lvl="1" indent="-285750" algn="l" defTabSz="914400" rtl="0" eaLnBrk="1" fontAlgn="auto" latinLnBrk="0" hangingPunct="1">
              <a:lnSpc>
                <a:spcPct val="160000"/>
              </a:lnSpc>
              <a:spcBef>
                <a:spcPts val="500"/>
              </a:spcBef>
              <a:spcAft>
                <a:spcPts val="0"/>
              </a:spcAft>
              <a:buClr>
                <a:schemeClr val="tx1"/>
              </a:buClr>
              <a:buSzPct val="80000"/>
              <a:buFont typeface="Wingdings" pitchFamily="2" charset="2"/>
              <a:buChar char="ü"/>
              <a:tabLst/>
              <a:defRPr/>
            </a:pP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Visual studio, Eclipse, Postman and </a:t>
            </a:r>
            <a:r>
              <a:rPr kumimoji="0" lang="en-GB" sz="2000" b="0" i="0" u="none" strike="noStrike" kern="1200" cap="none" spc="0" normalizeH="0" baseline="0" noProof="0" dirty="0" err="1"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MySQL</a:t>
            </a: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 are to be installed to the system</a:t>
            </a:r>
          </a:p>
          <a:p>
            <a:pPr marL="742950" marR="0" lvl="1" indent="-285750" algn="l" defTabSz="914400" rtl="0" eaLnBrk="1" fontAlgn="auto" latinLnBrk="0" hangingPunct="1">
              <a:lnSpc>
                <a:spcPct val="160000"/>
              </a:lnSpc>
              <a:spcBef>
                <a:spcPts val="500"/>
              </a:spcBef>
              <a:spcAft>
                <a:spcPts val="0"/>
              </a:spcAft>
              <a:buClr>
                <a:schemeClr val="tx1"/>
              </a:buClr>
              <a:buSzPct val="80000"/>
              <a:buFont typeface="Wingdings" pitchFamily="2" charset="2"/>
              <a:buChar char="ü"/>
              <a:tabLst/>
              <a:defRPr/>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3</a:t>
            </a: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 GB Random Access Memory</a:t>
            </a:r>
          </a:p>
          <a:p>
            <a:pPr marL="742950" marR="0" lvl="1" indent="-285750" algn="l" defTabSz="914400" rtl="0" eaLnBrk="1" fontAlgn="auto" latinLnBrk="0" hangingPunct="1">
              <a:lnSpc>
                <a:spcPct val="160000"/>
              </a:lnSpc>
              <a:spcBef>
                <a:spcPts val="500"/>
              </a:spcBef>
              <a:spcAft>
                <a:spcPts val="0"/>
              </a:spcAft>
              <a:buClr>
                <a:schemeClr val="tx1"/>
              </a:buClr>
              <a:buSzPct val="80000"/>
              <a:buFont typeface="Wingdings" pitchFamily="2" charset="2"/>
              <a:buChar char="ü"/>
              <a:tabLst/>
              <a:defRPr/>
            </a:pP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More</a:t>
            </a:r>
            <a:r>
              <a:rPr kumimoji="0" lang="en-GB" sz="2000" b="0" i="0" u="none" strike="noStrike" kern="1200" cap="none" spc="0" normalizeH="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 than </a:t>
            </a: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marL="742950" marR="0" lvl="1" indent="-285750" algn="l" defTabSz="914400" rtl="0" eaLnBrk="1" fontAlgn="auto" latinLnBrk="0" hangingPunct="1">
              <a:lnSpc>
                <a:spcPct val="160000"/>
              </a:lnSpc>
              <a:spcBef>
                <a:spcPts val="500"/>
              </a:spcBef>
              <a:spcAft>
                <a:spcPts val="0"/>
              </a:spcAft>
              <a:buClr>
                <a:schemeClr val="tx1"/>
              </a:buClr>
              <a:buSzPct val="80000"/>
              <a:buFont typeface="Wingdings" pitchFamily="2" charset="2"/>
              <a:buChar char="ü"/>
              <a:tabLst/>
              <a:defRPr/>
            </a:pP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Microsoft Windows 8,10,11 or Linux or Equivalent OS</a:t>
            </a:r>
          </a:p>
          <a:p>
            <a:pPr marL="742950" marR="0" lvl="1" indent="-285750" algn="l" defTabSz="914400" rtl="0" eaLnBrk="1" fontAlgn="auto" latinLnBrk="0" hangingPunct="1">
              <a:lnSpc>
                <a:spcPct val="160000"/>
              </a:lnSpc>
              <a:spcBef>
                <a:spcPts val="500"/>
              </a:spcBef>
              <a:spcAft>
                <a:spcPts val="0"/>
              </a:spcAft>
              <a:buClr>
                <a:schemeClr val="tx1"/>
              </a:buClr>
              <a:buSzPct val="80000"/>
              <a:buFont typeface="Wingdings" pitchFamily="2" charset="2"/>
              <a:buChar char="ü"/>
              <a:tabLst/>
              <a:defRPr/>
            </a:pPr>
            <a:r>
              <a:rPr kumimoji="0" lang="en-GB" sz="2000" b="0" i="0" u="none" strike="noStrike" kern="1200" cap="none" spc="0" normalizeH="0" baseline="0" noProof="0" dirty="0" smtClean="0">
                <a:ln>
                  <a:noFill/>
                </a:ln>
                <a:effectLst/>
                <a:uLnTx/>
                <a:uFillTx/>
                <a:latin typeface="Times New Roman" panose="02020603050405020304" pitchFamily="18" charset="0"/>
                <a:ea typeface="Arial Unicode MS" panose="020B0604020202020204" pitchFamily="34" charset="-128"/>
                <a:cs typeface="Times New Roman" panose="02020603050405020304" pitchFamily="18" charset="0"/>
              </a:rPr>
              <a:t>Web Browser (Microsoft Edge, Google Chrome, Firefox)</a:t>
            </a:r>
          </a:p>
          <a:p>
            <a:pPr marL="0" marR="0" lvl="0" indent="0" algn="l" defTabSz="914400" rtl="0" eaLnBrk="1" fontAlgn="auto" latinLnBrk="0" hangingPunct="1">
              <a:lnSpc>
                <a:spcPct val="100000"/>
              </a:lnSpc>
              <a:spcBef>
                <a:spcPts val="600"/>
              </a:spcBef>
              <a:spcAft>
                <a:spcPts val="0"/>
              </a:spcAft>
              <a:buClr>
                <a:schemeClr val="tx2"/>
              </a:buClr>
              <a:buSzPct val="73000"/>
              <a:buFont typeface="Wingdings" pitchFamily="2" charset="2"/>
              <a:buChar char="Ø"/>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a:xfrm>
            <a:off x="11518900" y="6581978"/>
            <a:ext cx="188089" cy="138342"/>
          </a:xfrm>
        </p:spPr>
        <p:txBody>
          <a:bodyPr/>
          <a:lstStyle/>
          <a:p>
            <a:fld id="{03DC2DEF-D2FE-4B45-ABA4-9F153FD1C98A}"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1914</TotalTime>
  <Words>731</Words>
  <Application>Microsoft Office PowerPoint</Application>
  <PresentationFormat>On-screen Show (4:3)</PresentationFormat>
  <Paragraphs>193</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Kavya Vallepu</dc:creator>
  <cp:lastModifiedBy>Kavya Vallepu</cp:lastModifiedBy>
  <cp:revision>65</cp:revision>
  <dcterms:created xsi:type="dcterms:W3CDTF">2023-08-13T15:01:38Z</dcterms:created>
  <dcterms:modified xsi:type="dcterms:W3CDTF">2023-08-16T07:16:02Z</dcterms:modified>
</cp:coreProperties>
</file>