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57" r:id="rId3"/>
    <p:sldId id="258" r:id="rId4"/>
    <p:sldId id="259" r:id="rId5"/>
    <p:sldId id="260" r:id="rId6"/>
    <p:sldId id="261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				  </a:t>
            </a:r>
            <a:r>
              <a:rPr lang="en-US" sz="4000" b="1" dirty="0" smtClean="0"/>
              <a:t>Intelligent Symptom</a:t>
            </a:r>
          </a:p>
          <a:p>
            <a:pPr marL="0" indent="0">
              <a:buNone/>
            </a:pPr>
            <a:r>
              <a:rPr lang="en-US" sz="4000" b="1" dirty="0" smtClean="0"/>
              <a:t>			</a:t>
            </a:r>
            <a:r>
              <a:rPr lang="en-US" sz="4000" b="1" dirty="0"/>
              <a:t> </a:t>
            </a:r>
            <a:r>
              <a:rPr lang="en-US" sz="4000" b="1" dirty="0" smtClean="0"/>
              <a:t>   Interpretation System</a:t>
            </a: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/>
              <a:t>			   </a:t>
            </a:r>
            <a:r>
              <a:rPr lang="en-US" sz="2700" dirty="0" smtClean="0"/>
              <a:t>Health </a:t>
            </a:r>
            <a:r>
              <a:rPr lang="en-US" sz="2700" dirty="0"/>
              <a:t>Informatics Project | NLP &amp; </a:t>
            </a:r>
            <a:endParaRPr lang="en-US" sz="2700" dirty="0" smtClean="0"/>
          </a:p>
          <a:p>
            <a:pPr marL="0" indent="0">
              <a:lnSpc>
                <a:spcPct val="150000"/>
              </a:lnSpc>
              <a:buNone/>
            </a:pPr>
            <a:r>
              <a:rPr lang="en-US" sz="2700" dirty="0" smtClean="0"/>
              <a:t> 					    LLM-</a:t>
            </a:r>
            <a:r>
              <a:rPr lang="en-US" sz="2700" dirty="0" err="1" smtClean="0"/>
              <a:t>basedChatbot</a:t>
            </a:r>
            <a:endParaRPr lang="en-US" sz="2700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08551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/>
              <a:t>Problem Statement and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/>
            <a:r>
              <a:rPr sz="2400"/>
              <a:t>Problem Statement:</a:t>
            </a:r>
          </a:p>
          <a:p>
            <a:pPr algn="l"/>
            <a:r>
              <a:rPr sz="2400"/>
              <a:t>Many individuals struggle to interpret their symptoms accurately, causing delayed or incorrect treatment decisions. This hinders timely access to appropriate healthcare intervention.</a:t>
            </a:r>
          </a:p>
          <a:p>
            <a:pPr algn="l"/>
            <a:endParaRPr sz="2400"/>
          </a:p>
          <a:p>
            <a:pPr algn="l"/>
            <a:r>
              <a:rPr sz="2400"/>
              <a:t>Motivation:</a:t>
            </a:r>
          </a:p>
          <a:p>
            <a:pPr algn="l"/>
            <a:r>
              <a:rPr sz="2400"/>
              <a:t>- Reduce the gap between symptom experience and accurate diagnosis.</a:t>
            </a:r>
          </a:p>
          <a:p>
            <a:pPr algn="l"/>
            <a:r>
              <a:rPr sz="2400"/>
              <a:t>- Empower users with an intelligent system for better health understanding.</a:t>
            </a:r>
          </a:p>
          <a:p>
            <a:pPr algn="l"/>
            <a:r>
              <a:rPr sz="2400"/>
              <a:t>- Support medical professionals with preliminary, efficient symptom interpretation.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/>
              <a:t>System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/>
              <a:t>- Symptom Interpretation: Analyzes reported symptoms and suggests possible medical conditions.</a:t>
            </a:r>
          </a:p>
          <a:p>
            <a:pPr algn="l"/>
            <a:r>
              <a:rPr sz="2400"/>
              <a:t>- User-Friendly Interface: Accessible input via forms or voice commands.</a:t>
            </a:r>
          </a:p>
          <a:p>
            <a:pPr algn="l"/>
            <a:r>
              <a:rPr sz="2400"/>
              <a:t>- Efficient Diagnosis Support: Offers initial diagnostic suggestions.</a:t>
            </a:r>
          </a:p>
          <a:p>
            <a:pPr algn="l"/>
            <a:r>
              <a:rPr sz="2400"/>
              <a:t>- Accuracy: Uses advanced algorithms for reliable results.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/>
              <a:t>System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/>
              <a:t>Input:</a:t>
            </a:r>
          </a:p>
          <a:p>
            <a:pPr algn="l"/>
            <a:r>
              <a:rPr sz="2400"/>
              <a:t>Users enter symptoms via form or voice input.</a:t>
            </a:r>
          </a:p>
          <a:p>
            <a:pPr algn="l"/>
            <a:endParaRPr sz="2400"/>
          </a:p>
          <a:p>
            <a:pPr algn="l"/>
            <a:r>
              <a:rPr sz="2400"/>
              <a:t>Processing:</a:t>
            </a:r>
          </a:p>
          <a:p>
            <a:pPr algn="l"/>
            <a:r>
              <a:rPr sz="2400"/>
              <a:t>System uses rule-based or machine learning models to map symptoms to conditions.</a:t>
            </a:r>
          </a:p>
          <a:p>
            <a:pPr algn="l"/>
            <a:endParaRPr sz="2400"/>
          </a:p>
          <a:p>
            <a:pPr algn="l"/>
            <a:r>
              <a:rPr sz="2400"/>
              <a:t>Output:</a:t>
            </a:r>
          </a:p>
          <a:p>
            <a:pPr algn="l"/>
            <a:r>
              <a:rPr sz="2400"/>
              <a:t>Provides possible diagnoses and recommendations.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/>
              <a:t>Dataset Source and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/>
              <a:t>Example Data Structure:</a:t>
            </a:r>
          </a:p>
          <a:p>
            <a:pPr algn="l"/>
            <a:r>
              <a:rPr sz="2400"/>
              <a:t>- Symptoms: Fever, cough, shortness of breath</a:t>
            </a:r>
          </a:p>
          <a:p>
            <a:pPr algn="l"/>
            <a:r>
              <a:rPr sz="2400"/>
              <a:t>- Diseases: Pneumonia, COVID-19</a:t>
            </a:r>
          </a:p>
          <a:p>
            <a:pPr algn="l"/>
            <a:r>
              <a:rPr sz="2400"/>
              <a:t>- Severity: High</a:t>
            </a:r>
          </a:p>
          <a:p>
            <a:pPr algn="l"/>
            <a:r>
              <a:rPr sz="2400"/>
              <a:t>- Age Group: Adult</a:t>
            </a:r>
          </a:p>
          <a:p>
            <a:pPr algn="l"/>
            <a:endParaRPr sz="2400"/>
          </a:p>
          <a:p>
            <a:pPr algn="l"/>
            <a:r>
              <a:rPr sz="2400"/>
              <a:t>Sources:</a:t>
            </a:r>
          </a:p>
          <a:p>
            <a:pPr algn="l"/>
            <a:r>
              <a:rPr sz="2400"/>
              <a:t>- Public databases (e.g., UCI)</a:t>
            </a:r>
          </a:p>
          <a:p>
            <a:pPr algn="l"/>
            <a:r>
              <a:rPr sz="2400"/>
              <a:t>- Anonymized healthcare records</a:t>
            </a:r>
          </a:p>
          <a:p>
            <a:pPr algn="l"/>
            <a:r>
              <a:rPr sz="2400"/>
              <a:t>- CSV/JSON formats for processing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/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sz="2400"/>
              <a:t>Rule-Based System:</a:t>
            </a:r>
          </a:p>
          <a:p>
            <a:pPr algn="l"/>
            <a:r>
              <a:rPr sz="2400"/>
              <a:t>- Expert-defined rules for symptom-disease mapping</a:t>
            </a:r>
          </a:p>
          <a:p>
            <a:pPr algn="l"/>
            <a:endParaRPr sz="2400"/>
          </a:p>
          <a:p>
            <a:pPr algn="l"/>
            <a:r>
              <a:rPr sz="2400"/>
              <a:t>Machine Learning Model:</a:t>
            </a:r>
          </a:p>
          <a:p>
            <a:pPr algn="l"/>
            <a:r>
              <a:rPr sz="2400"/>
              <a:t>- Uses Decision Trees, Random Forest, SVM</a:t>
            </a:r>
          </a:p>
          <a:p>
            <a:pPr algn="l"/>
            <a:r>
              <a:rPr sz="2400"/>
              <a:t>- Trained on labeled datasets</a:t>
            </a:r>
          </a:p>
          <a:p>
            <a:pPr algn="l"/>
            <a:endParaRPr sz="2400"/>
          </a:p>
          <a:p>
            <a:pPr algn="l"/>
            <a:r>
              <a:rPr sz="2400"/>
              <a:t>Evaluation Metrics:</a:t>
            </a:r>
          </a:p>
          <a:p>
            <a:pPr algn="l"/>
            <a:r>
              <a:rPr sz="2400"/>
              <a:t>- Accuracy</a:t>
            </a:r>
          </a:p>
          <a:p>
            <a:pPr algn="l"/>
            <a:r>
              <a:rPr sz="2400"/>
              <a:t>- Precision</a:t>
            </a:r>
          </a:p>
          <a:p>
            <a:pPr algn="l"/>
            <a:r>
              <a:rPr sz="2400"/>
              <a:t>- Recall</a:t>
            </a:r>
          </a:p>
          <a:p>
            <a:pPr algn="l"/>
            <a:r>
              <a:rPr sz="2400"/>
              <a:t>- F1 Score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3600"/>
              <a:t>Results and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400" dirty="0"/>
              <a:t>Model Accuracy: 85% on 1000 test records</a:t>
            </a:r>
          </a:p>
          <a:p>
            <a:pPr algn="l"/>
            <a:endParaRPr sz="2400" dirty="0"/>
          </a:p>
          <a:p>
            <a:pPr algn="l"/>
            <a:r>
              <a:rPr sz="2400" dirty="0"/>
              <a:t>Example Predictions:</a:t>
            </a:r>
          </a:p>
          <a:p>
            <a:pPr algn="l"/>
            <a:r>
              <a:rPr sz="2400" dirty="0"/>
              <a:t>- Fever, body aches, sore throat: Flu, COVID-19, Strep throat</a:t>
            </a:r>
          </a:p>
          <a:p>
            <a:pPr algn="l"/>
            <a:r>
              <a:rPr sz="2400" dirty="0"/>
              <a:t>- Persistent cough, chest pain: Pneumonia, Bronchitis</a:t>
            </a:r>
          </a:p>
          <a:p>
            <a:pPr algn="l"/>
            <a:endParaRPr sz="2400" dirty="0"/>
          </a:p>
          <a:p>
            <a:pPr algn="l"/>
            <a:r>
              <a:rPr sz="2400" dirty="0"/>
              <a:t>The system helps users and professionals make informed decisions.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21926" y="274638"/>
            <a:ext cx="2964873" cy="114300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34857"/>
            <a:ext cx="8229600" cy="5851525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OUTPUT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WhatsApp Image 2025-05-11 at 3.20.18 PM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2092037"/>
            <a:ext cx="8686799" cy="254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583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327</Words>
  <Application>Microsoft Office PowerPoint</Application>
  <PresentationFormat>On-screen Show (4:3)</PresentationFormat>
  <Paragraphs>60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Problem Statement and Motivation</vt:lpstr>
      <vt:lpstr>System Objectives</vt:lpstr>
      <vt:lpstr>System Architecture Overview</vt:lpstr>
      <vt:lpstr>Dataset Source and Structure</vt:lpstr>
      <vt:lpstr>Methodology</vt:lpstr>
      <vt:lpstr>Results and Accuracy</vt:lpstr>
      <vt:lpstr>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Nithishwaran A</cp:lastModifiedBy>
  <cp:revision>3</cp:revision>
  <dcterms:created xsi:type="dcterms:W3CDTF">2013-01-27T09:14:16Z</dcterms:created>
  <dcterms:modified xsi:type="dcterms:W3CDTF">2025-05-11T10:00:11Z</dcterms:modified>
  <cp:category/>
</cp:coreProperties>
</file>