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98510" y="2204730"/>
            <a:ext cx="386925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GOKULA KRISHNAN R 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17</cp:revision>
  <dcterms:created xsi:type="dcterms:W3CDTF">2024-03-26T08:16:27Z</dcterms:created>
  <dcterms:modified xsi:type="dcterms:W3CDTF">2024-03-27T04:19:07Z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