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24100" y="2571744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    :  </a:t>
            </a:r>
            <a:r>
              <a:rPr lang="en-US" sz="2400" dirty="0" smtClean="0"/>
              <a:t>S .</a:t>
            </a:r>
            <a:r>
              <a:rPr lang="en-US" sz="2400" dirty="0" smtClean="0"/>
              <a:t>GOKULAN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	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20324U48009</a:t>
            </a:r>
          </a:p>
          <a:p>
            <a:r>
              <a:rPr lang="en-US" sz="2400" dirty="0" smtClean="0"/>
              <a:t> NMID                       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18517B9347876ABAB4E48D42E9AFF093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DEPARTMENT	: </a:t>
            </a:r>
            <a:r>
              <a:rPr lang="en-US" sz="2400" dirty="0" err="1" smtClean="0"/>
              <a:t>B.Sc</a:t>
            </a:r>
            <a:r>
              <a:rPr lang="en-US" sz="2400" dirty="0" smtClean="0"/>
              <a:t> DATA SCIENCE</a:t>
            </a:r>
            <a:endParaRPr lang="en-US" sz="2400" dirty="0"/>
          </a:p>
          <a:p>
            <a:r>
              <a:rPr lang="en-US" sz="2400" dirty="0" smtClean="0"/>
              <a:t>COLLEGE                   : DR.M.G.R.CHOCKALINGAM ARTS                    			   COLLEGE</a:t>
            </a:r>
          </a:p>
          <a:p>
            <a:r>
              <a:rPr lang="en-US" sz="2400" dirty="0" smtClean="0"/>
              <a:t>UNIVERSITY		: THIRUVALLUVAR UNIVESITY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09720" y="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0" name="AutoShape 2" descr="blob:https://web.whatsapp.com/e488959e-029c-4861-8320-3c0a76d21b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blob:https://web.whatsapp.com/e488959e-029c-4861-8320-3c0a76d21b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blob:https://web.whatsapp.com/e488959e-029c-4861-8320-3c0a76d21b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blob:https://web.whatsapp.com/e488959e-029c-4861-8320-3c0a76d21b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blob:https://web.whatsapp.com/e488959e-029c-4861-8320-3c0a76d21b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 descr="WhatsApp Image 2025-09-04 at 1.48.32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356"/>
            <a:ext cx="12192000" cy="61436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4100" y="78579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23902" y="271462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Portfolio Design/Layout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→ one-page sections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Nav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Hero, About, Projects, Contact, Footer).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Features &amp; Functionality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→ simple, responsive, smooth scrolling, projects showcase, contact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Conclusion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→ keeps it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clean, minimal, and user-friendly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166" y="1785926"/>
            <a:ext cx="7286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GITHUB LINK</a:t>
            </a:r>
          </a:p>
          <a:p>
            <a:endParaRPr lang="en-US" sz="2400" dirty="0" smtClean="0"/>
          </a:p>
          <a:p>
            <a:r>
              <a:rPr lang="en-US" sz="2400" dirty="0" smtClean="0"/>
              <a:t>https://github.com/gokulan20324u48009-cloud/digital-portfolio.git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274" y="1857364"/>
            <a:ext cx="11048992" cy="278603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 smtClean="0"/>
          </a:p>
          <a:p>
            <a:r>
              <a:rPr lang="en-US" b="1" dirty="0" smtClean="0"/>
              <a:t>"</a:t>
            </a:r>
            <a:r>
              <a:rPr lang="en-US" b="1" dirty="0" err="1" smtClean="0"/>
              <a:t>Codefolio</a:t>
            </a:r>
            <a:r>
              <a:rPr lang="en-US" b="1" dirty="0" smtClean="0"/>
              <a:t> – Personal Developer Portfolio Website"</a:t>
            </a:r>
            <a:endParaRPr lang="en-US" dirty="0" smtClean="0"/>
          </a:p>
          <a:p>
            <a:r>
              <a:rPr lang="en-US" b="1" dirty="0" smtClean="0"/>
              <a:t>"</a:t>
            </a:r>
            <a:r>
              <a:rPr lang="en-US" b="1" dirty="0" err="1" smtClean="0"/>
              <a:t>DevSpace</a:t>
            </a:r>
            <a:r>
              <a:rPr lang="en-US" b="1" dirty="0" smtClean="0"/>
              <a:t> – Showcasing My Skills &amp; Projects"</a:t>
            </a:r>
            <a:endParaRPr lang="en-US" dirty="0" smtClean="0"/>
          </a:p>
          <a:p>
            <a:r>
              <a:rPr lang="en-US" b="1" dirty="0" smtClean="0"/>
              <a:t>"</a:t>
            </a:r>
            <a:r>
              <a:rPr lang="en-US" b="1" dirty="0" err="1" smtClean="0"/>
              <a:t>Bytefolio</a:t>
            </a:r>
            <a:r>
              <a:rPr lang="en-US" b="1" dirty="0" smtClean="0"/>
              <a:t> – A Developer’s Digital Portfolio"</a:t>
            </a:r>
            <a:endParaRPr lang="en-US" dirty="0" smtClean="0"/>
          </a:p>
          <a:p>
            <a:r>
              <a:rPr lang="en-US" b="1" dirty="0" smtClean="0"/>
              <a:t>"</a:t>
            </a:r>
            <a:r>
              <a:rPr lang="en-US" b="1" dirty="0" err="1" smtClean="0"/>
              <a:t>PortfolioHub</a:t>
            </a:r>
            <a:r>
              <a:rPr lang="en-US" b="1" dirty="0" smtClean="0"/>
              <a:t> – My Web Development Journey"</a:t>
            </a:r>
            <a:endParaRPr lang="en-US" dirty="0" smtClean="0"/>
          </a:p>
          <a:p>
            <a:r>
              <a:rPr lang="en-US" b="1" dirty="0" smtClean="0"/>
              <a:t>"</a:t>
            </a:r>
            <a:r>
              <a:rPr lang="en-US" b="1" dirty="0" err="1" smtClean="0"/>
              <a:t>CodeCanvas</a:t>
            </a:r>
            <a:r>
              <a:rPr lang="en-US" b="1" dirty="0" smtClean="0"/>
              <a:t> – Personal </a:t>
            </a:r>
            <a:r>
              <a:rPr lang="en-US" b="1" dirty="0" smtClean="0"/>
              <a:t>Develop  port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3" name="object 3"/>
          <p:cNvGrpSpPr/>
          <p:nvPr/>
        </p:nvGrpSpPr>
        <p:grpSpPr>
          <a:xfrm>
            <a:off x="7439025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881158" y="428604"/>
            <a:ext cx="4714908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dirty="0" smtClean="0"/>
              <a:t>PROJECT 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95472" y="221455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</a:t>
            </a:r>
            <a:r>
              <a:rPr lang="en-US" dirty="0" smtClean="0"/>
              <a:t>showcase their skills, projects, and achievements. Traditional resumes often fail to highlight practical coding abilities, creativity, and real-world experience. Therefore, there is a need for a personal web portfolio that serves as an interactive resume, allowing developers to present their technical expertise, professional journey, and projects in a visually appealing and accessible manner</a:t>
            </a:r>
            <a:r>
              <a:rPr lang="en-US" dirty="0" smtClean="0"/>
              <a:t>.</a:t>
            </a:r>
            <a:r>
              <a:rPr lang="en-US" dirty="0" smtClean="0"/>
              <a:t> In today’s competitive tech industry, developers need a strong digital presence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project is about creating a </a:t>
            </a:r>
            <a:r>
              <a:rPr lang="en-US" b="1" dirty="0" smtClean="0"/>
              <a:t>personal web portfolio for developers</a:t>
            </a:r>
            <a:r>
              <a:rPr lang="en-US" dirty="0" smtClean="0"/>
              <a:t> to showcase skills, projects, and achievements. It will act as a digital resume where developers can present their work in a professional and attractive way. The website will be built using </a:t>
            </a:r>
            <a:r>
              <a:rPr lang="en-US" b="1" dirty="0" smtClean="0"/>
              <a:t>HTML, CSS, and JavaScript</a:t>
            </a:r>
            <a:r>
              <a:rPr lang="en-US" dirty="0" smtClean="0"/>
              <a:t>, and it will include sections like About Me, Skills, Projects, and Contact.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3836" y="1000108"/>
            <a:ext cx="60861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end users of this project are </a:t>
            </a:r>
            <a:r>
              <a:rPr lang="en-US" b="1" dirty="0" smtClean="0"/>
              <a:t>developers</a:t>
            </a:r>
            <a:r>
              <a:rPr lang="en-US" dirty="0" smtClean="0"/>
              <a:t> who want to showcase their skills and </a:t>
            </a:r>
            <a:r>
              <a:rPr lang="en-US" b="1" dirty="0" smtClean="0"/>
              <a:t>recruiters/employers</a:t>
            </a:r>
            <a:r>
              <a:rPr lang="en-US" dirty="0" smtClean="0"/>
              <a:t> who are looking to evaluate a developer’s work.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Tools and Techniques</a:t>
            </a:r>
          </a:p>
          <a:p>
            <a:r>
              <a:rPr lang="en-US" b="1" dirty="0" smtClean="0"/>
              <a:t>HTML</a:t>
            </a:r>
            <a:r>
              <a:rPr lang="en-US" dirty="0" smtClean="0"/>
              <a:t> – for creating the structure of the website</a:t>
            </a:r>
          </a:p>
          <a:p>
            <a:r>
              <a:rPr lang="en-US" b="1" dirty="0" smtClean="0"/>
              <a:t>CSS</a:t>
            </a:r>
            <a:r>
              <a:rPr lang="en-US" dirty="0" smtClean="0"/>
              <a:t> – for styling and layout design</a:t>
            </a:r>
          </a:p>
          <a:p>
            <a:r>
              <a:rPr lang="en-US" b="1" dirty="0" smtClean="0"/>
              <a:t>JavaScript</a:t>
            </a:r>
            <a:r>
              <a:rPr lang="en-US" dirty="0" smtClean="0"/>
              <a:t> – for interactivity and dynamic features</a:t>
            </a:r>
          </a:p>
          <a:p>
            <a:r>
              <a:rPr lang="en-US" b="1" dirty="0" smtClean="0"/>
              <a:t>VS Code</a:t>
            </a:r>
            <a:r>
              <a:rPr lang="en-US" dirty="0" smtClean="0"/>
              <a:t> – as the code editor</a:t>
            </a:r>
          </a:p>
          <a:p>
            <a:r>
              <a:rPr lang="en-US" b="1" dirty="0" smtClean="0"/>
              <a:t>Browser Developer Tools</a:t>
            </a:r>
            <a:r>
              <a:rPr lang="en-US" dirty="0" smtClean="0"/>
              <a:t> – for testing and debugging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9720" y="357166"/>
            <a:ext cx="829468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 see the design you shared — it’s a </a:t>
            </a:r>
            <a:r>
              <a:rPr lang="en-US" b="1" dirty="0" smtClean="0"/>
              <a:t>simple wireframe layout</a:t>
            </a:r>
            <a:r>
              <a:rPr lang="en-US" dirty="0" smtClean="0"/>
              <a:t> for a developer portfolio. It’s structured like this:</a:t>
            </a:r>
          </a:p>
          <a:p>
            <a:r>
              <a:rPr lang="en-US" b="1" dirty="0" smtClean="0"/>
              <a:t>Header/</a:t>
            </a:r>
            <a:r>
              <a:rPr lang="en-US" b="1" dirty="0" err="1" smtClean="0"/>
              <a:t>Navbar</a:t>
            </a:r>
            <a:r>
              <a:rPr lang="en-US" dirty="0" smtClean="0"/>
              <a:t> at the top (likely with your name/logo and links).</a:t>
            </a:r>
          </a:p>
          <a:p>
            <a:r>
              <a:rPr lang="en-US" b="1" dirty="0" smtClean="0"/>
              <a:t>Hero section</a:t>
            </a:r>
            <a:r>
              <a:rPr lang="en-US" dirty="0" smtClean="0"/>
              <a:t> with an intro/profile area.</a:t>
            </a:r>
          </a:p>
          <a:p>
            <a:r>
              <a:rPr lang="en-US" b="1" dirty="0" smtClean="0"/>
              <a:t>About section</a:t>
            </a:r>
            <a:r>
              <a:rPr lang="en-US" dirty="0" smtClean="0"/>
              <a:t> below.</a:t>
            </a:r>
          </a:p>
          <a:p>
            <a:r>
              <a:rPr lang="en-US" b="1" dirty="0" smtClean="0"/>
              <a:t>Projects section</a:t>
            </a:r>
            <a:r>
              <a:rPr lang="en-US" dirty="0" smtClean="0"/>
              <a:t> with grid/list of works.</a:t>
            </a:r>
          </a:p>
          <a:p>
            <a:r>
              <a:rPr lang="en-US" b="1" dirty="0" smtClean="0"/>
              <a:t>Contact section</a:t>
            </a:r>
            <a:r>
              <a:rPr lang="en-US" dirty="0" smtClean="0"/>
              <a:t> at the bottom.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50" y="714356"/>
            <a:ext cx="9787006" cy="1214446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6976" y="2000240"/>
            <a:ext cx="65008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Navbar</a:t>
            </a:r>
            <a:r>
              <a:rPr lang="en-US" b="1" dirty="0" smtClean="0"/>
              <a:t>/Header</a:t>
            </a:r>
            <a:endParaRPr lang="en-US" dirty="0" smtClean="0"/>
          </a:p>
          <a:p>
            <a:pPr lvl="1"/>
            <a:r>
              <a:rPr lang="en-US" dirty="0" smtClean="0"/>
              <a:t>Logo or your name</a:t>
            </a:r>
          </a:p>
          <a:p>
            <a:pPr lvl="1"/>
            <a:r>
              <a:rPr lang="en-US" dirty="0" smtClean="0"/>
              <a:t>Links: Home, About, Projects, Contact</a:t>
            </a:r>
          </a:p>
          <a:p>
            <a:r>
              <a:rPr lang="en-US" b="1" dirty="0" smtClean="0"/>
              <a:t>Hero Section</a:t>
            </a:r>
            <a:endParaRPr lang="en-US" dirty="0" smtClean="0"/>
          </a:p>
          <a:p>
            <a:pPr lvl="1"/>
            <a:r>
              <a:rPr lang="en-US" dirty="0" smtClean="0"/>
              <a:t>Profile picture or placeholder</a:t>
            </a:r>
          </a:p>
          <a:p>
            <a:pPr lvl="1"/>
            <a:r>
              <a:rPr lang="en-US" dirty="0" smtClean="0"/>
              <a:t>Short introduction &amp; </a:t>
            </a:r>
            <a:r>
              <a:rPr lang="en-US" dirty="0" smtClean="0"/>
              <a:t>tagline</a:t>
            </a:r>
            <a:endParaRPr lang="en-US" dirty="0" smtClean="0"/>
          </a:p>
          <a:p>
            <a:pPr lvl="1"/>
            <a:r>
              <a:rPr lang="en-US" dirty="0" smtClean="0"/>
              <a:t>Call-to-action button (Hire Me / Resume Download)</a:t>
            </a:r>
          </a:p>
          <a:p>
            <a:r>
              <a:rPr lang="en-US" b="1" dirty="0" smtClean="0"/>
              <a:t>About Section</a:t>
            </a:r>
            <a:endParaRPr lang="en-US" dirty="0" smtClean="0"/>
          </a:p>
          <a:p>
            <a:pPr lvl="1"/>
            <a:r>
              <a:rPr lang="en-US" dirty="0" smtClean="0"/>
              <a:t>Short bio</a:t>
            </a:r>
          </a:p>
          <a:p>
            <a:pPr lvl="1"/>
            <a:r>
              <a:rPr lang="en-US" dirty="0" smtClean="0"/>
              <a:t>Skills list (simple grid of tags)</a:t>
            </a:r>
          </a:p>
          <a:p>
            <a:r>
              <a:rPr lang="en-US" b="1" dirty="0" smtClean="0"/>
              <a:t>Projects Section</a:t>
            </a:r>
            <a:endParaRPr lang="en-US" dirty="0" smtClean="0"/>
          </a:p>
          <a:p>
            <a:pPr lvl="1"/>
            <a:r>
              <a:rPr lang="en-US" dirty="0" smtClean="0"/>
              <a:t>Grid layout with cards</a:t>
            </a:r>
          </a:p>
          <a:p>
            <a:pPr lvl="1"/>
            <a:r>
              <a:rPr lang="en-US" dirty="0" smtClean="0"/>
              <a:t>Each project: title, short description, link to </a:t>
            </a:r>
            <a:r>
              <a:rPr lang="en-US" dirty="0" err="1" smtClean="0"/>
              <a:t>GitHub</a:t>
            </a:r>
            <a:r>
              <a:rPr lang="en-US" dirty="0" smtClean="0"/>
              <a:t>/</a:t>
            </a:r>
            <a:r>
              <a:rPr lang="en-US" dirty="0" err="1" smtClean="0"/>
              <a:t>dem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496</Words>
  <Application>Microsoft Office PowerPoint</Application>
  <PresentationFormat>Custom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MYPC</cp:lastModifiedBy>
  <cp:revision>31</cp:revision>
  <dcterms:created xsi:type="dcterms:W3CDTF">2024-03-29T15:07:22Z</dcterms:created>
  <dcterms:modified xsi:type="dcterms:W3CDTF">2025-09-04T09:34:08Z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