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6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7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0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9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6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1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CAD9-D14F-F04F-9BE2-297493C7F83D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9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866" y="392275"/>
            <a:ext cx="8933421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000" b="1" dirty="0">
                <a:ln w="50800" cap="sq" cmpd="sng">
                  <a:solidFill>
                    <a:srgbClr val="3476D5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r>
              <a:rPr lang="en-US" sz="23000" b="1" cap="none" spc="0" dirty="0" smtClean="0">
                <a:ln w="50800" cap="sq" cmpd="sng">
                  <a:solidFill>
                    <a:srgbClr val="3476D5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ntuits</a:t>
            </a:r>
            <a:r>
              <a:rPr lang="en-US" sz="23000" b="1" cap="none" spc="0" dirty="0" smtClean="0">
                <a:ln w="50800" cap="sq" cmpd="sng">
                  <a:solidFill>
                    <a:srgbClr val="3476D5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23000" b="1" cap="none" spc="0" dirty="0">
              <a:ln w="50800" cap="sq" cmpd="sng">
                <a:solidFill>
                  <a:srgbClr val="3476D5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924" y="3494367"/>
            <a:ext cx="818620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</a:rPr>
              <a:t>knowledge search | wise dialogues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1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 Kandiraju</dc:creator>
  <cp:lastModifiedBy>Gokul Kandiraju</cp:lastModifiedBy>
  <cp:revision>5</cp:revision>
  <dcterms:created xsi:type="dcterms:W3CDTF">2015-12-29T00:26:54Z</dcterms:created>
  <dcterms:modified xsi:type="dcterms:W3CDTF">2015-12-29T02:01:46Z</dcterms:modified>
</cp:coreProperties>
</file>