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CAD9-D14F-F04F-9BE2-297493C7F83D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909A-B3CD-944A-9CFF-9D5F5F3D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866" y="392275"/>
            <a:ext cx="893342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0" b="1" dirty="0">
                <a:ln w="50800" cap="sq" cmpd="sng">
                  <a:solidFill>
                    <a:srgbClr val="3476D5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3500" dist="50800" algn="l" rotWithShape="0">
                    <a:prstClr val="black">
                      <a:alpha val="69000"/>
                    </a:prstClr>
                  </a:outerShdw>
                </a:effectLst>
              </a:rPr>
              <a:t>i</a:t>
            </a:r>
            <a:r>
              <a:rPr lang="en-US" sz="23000" b="1" cap="none" spc="0" dirty="0" smtClean="0">
                <a:ln w="50800" cap="sq" cmpd="sng">
                  <a:solidFill>
                    <a:srgbClr val="3476D5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3500" dist="50800" algn="l" rotWithShape="0">
                    <a:prstClr val="black">
                      <a:alpha val="69000"/>
                    </a:prstClr>
                  </a:outerShdw>
                </a:effectLst>
              </a:rPr>
              <a:t>ntuits.</a:t>
            </a:r>
            <a:endParaRPr lang="en-US" sz="23000" b="1" cap="none" spc="0" dirty="0">
              <a:ln w="50800" cap="sq" cmpd="sng">
                <a:solidFill>
                  <a:srgbClr val="3476D5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63500" dist="50800" algn="l" rotWithShape="0">
                  <a:prstClr val="black">
                    <a:alpha val="69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924" y="3494367"/>
            <a:ext cx="81862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knowledge search | wise dialogues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1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Kandiraju</dc:creator>
  <cp:lastModifiedBy>Gokul Kandiraju</cp:lastModifiedBy>
  <cp:revision>6</cp:revision>
  <dcterms:created xsi:type="dcterms:W3CDTF">2015-12-29T00:26:54Z</dcterms:created>
  <dcterms:modified xsi:type="dcterms:W3CDTF">2015-12-30T17:48:11Z</dcterms:modified>
</cp:coreProperties>
</file>