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</p:sldIdLst>
  <p:sldSz cx="9144000" cy="6858000" type="screen4x3"/>
  <p:notesSz cx="7010400" cy="92233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11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2011/7/22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2912" y="4086819"/>
            <a:ext cx="3172271" cy="268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964" y="4271485"/>
            <a:ext cx="4008437" cy="246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244157" y="3902153"/>
            <a:ext cx="131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Processing</a:t>
            </a:r>
            <a:endParaRPr lang="zh-TW" altLang="en-US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6720576" y="3717487"/>
            <a:ext cx="131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Storing</a:t>
            </a:r>
            <a:endParaRPr lang="zh-TW" altLang="en-US" dirty="0"/>
          </a:p>
        </p:txBody>
      </p:sp>
      <p:sp>
        <p:nvSpPr>
          <p:cNvPr id="98" name="左-右雙向箭號 97"/>
          <p:cNvSpPr/>
          <p:nvPr/>
        </p:nvSpPr>
        <p:spPr>
          <a:xfrm>
            <a:off x="4205137" y="4653136"/>
            <a:ext cx="1577468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左-右雙向箭號 102"/>
          <p:cNvSpPr/>
          <p:nvPr/>
        </p:nvSpPr>
        <p:spPr>
          <a:xfrm>
            <a:off x="4208908" y="6021288"/>
            <a:ext cx="1577468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文字方塊 101"/>
          <p:cNvSpPr txBox="1"/>
          <p:nvPr/>
        </p:nvSpPr>
        <p:spPr>
          <a:xfrm>
            <a:off x="4306079" y="4388433"/>
            <a:ext cx="139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Convey belt</a:t>
            </a:r>
            <a:endParaRPr lang="zh-TW" altLang="en-US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4369071" y="5759968"/>
            <a:ext cx="139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Convey belt</a:t>
            </a:r>
            <a:endParaRPr lang="zh-TW" altLang="en-US" dirty="0"/>
          </a:p>
        </p:txBody>
      </p:sp>
      <p:grpSp>
        <p:nvGrpSpPr>
          <p:cNvPr id="90" name="群組 89"/>
          <p:cNvGrpSpPr/>
          <p:nvPr/>
        </p:nvGrpSpPr>
        <p:grpSpPr>
          <a:xfrm>
            <a:off x="13057" y="93053"/>
            <a:ext cx="9002174" cy="3613474"/>
            <a:chOff x="13057" y="93053"/>
            <a:chExt cx="9002174" cy="3613474"/>
          </a:xfrm>
        </p:grpSpPr>
        <p:sp>
          <p:nvSpPr>
            <p:cNvPr id="4" name="矩形 3"/>
            <p:cNvSpPr/>
            <p:nvPr/>
          </p:nvSpPr>
          <p:spPr>
            <a:xfrm>
              <a:off x="655090" y="462813"/>
              <a:ext cx="648072" cy="608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/>
          </p:nvSpPr>
          <p:spPr>
            <a:xfrm>
              <a:off x="547078" y="386229"/>
              <a:ext cx="216024" cy="2160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177678" y="1159305"/>
              <a:ext cx="1602897" cy="1524630"/>
              <a:chOff x="421977" y="2278651"/>
              <a:chExt cx="1602897" cy="1524630"/>
            </a:xfrm>
          </p:grpSpPr>
          <p:sp>
            <p:nvSpPr>
              <p:cNvPr id="7" name="流程圖: 準備作業 6"/>
              <p:cNvSpPr/>
              <p:nvPr/>
            </p:nvSpPr>
            <p:spPr>
              <a:xfrm>
                <a:off x="1061610" y="2893224"/>
                <a:ext cx="324035" cy="288032"/>
              </a:xfrm>
              <a:prstGeom prst="flowChartPreparation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142617" y="2278651"/>
                <a:ext cx="162019" cy="61635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142619" y="3186929"/>
                <a:ext cx="162019" cy="61635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 rot="20049306">
                <a:off x="1304794" y="2743157"/>
                <a:ext cx="720080" cy="16593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 rot="20049306">
                <a:off x="422379" y="3185896"/>
                <a:ext cx="720080" cy="16593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 rot="1533657">
                <a:off x="1301962" y="3185895"/>
                <a:ext cx="720080" cy="16593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1533657">
                <a:off x="421977" y="2724074"/>
                <a:ext cx="720080" cy="16593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659115" y="2766506"/>
              <a:ext cx="648072" cy="608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 rot="19014302">
              <a:off x="667470" y="2520255"/>
              <a:ext cx="54006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551103" y="2689922"/>
              <a:ext cx="216024" cy="2160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896481" y="622893"/>
              <a:ext cx="2385264" cy="282494"/>
            </a:xfrm>
            <a:prstGeom prst="rect">
              <a:avLst/>
            </a:prstGeom>
            <a:pattFill prst="ltVert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394233" y="2926586"/>
              <a:ext cx="2418905" cy="288032"/>
            </a:xfrm>
            <a:prstGeom prst="rect">
              <a:avLst/>
            </a:prstGeom>
            <a:pattFill prst="ltVert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896480" y="2926586"/>
              <a:ext cx="2389705" cy="288032"/>
            </a:xfrm>
            <a:prstGeom prst="rect">
              <a:avLst/>
            </a:prstGeom>
            <a:pattFill prst="ltVert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335511" y="2742720"/>
              <a:ext cx="648072" cy="608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6844399" y="2674548"/>
              <a:ext cx="216024" cy="2160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拱形 21"/>
            <p:cNvSpPr/>
            <p:nvPr/>
          </p:nvSpPr>
          <p:spPr>
            <a:xfrm rot="18876441">
              <a:off x="6941446" y="1848481"/>
              <a:ext cx="288032" cy="546941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流程圖: 準備作業 22"/>
            <p:cNvSpPr/>
            <p:nvPr/>
          </p:nvSpPr>
          <p:spPr>
            <a:xfrm>
              <a:off x="6276945" y="1582737"/>
              <a:ext cx="144016" cy="148261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 rot="1621165">
              <a:off x="6387567" y="1733832"/>
              <a:ext cx="362068" cy="966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流程圖: 準備作業 24"/>
            <p:cNvSpPr/>
            <p:nvPr/>
          </p:nvSpPr>
          <p:spPr>
            <a:xfrm>
              <a:off x="6726499" y="1844730"/>
              <a:ext cx="144016" cy="148261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流程圖: 準備作業 25"/>
            <p:cNvSpPr/>
            <p:nvPr/>
          </p:nvSpPr>
          <p:spPr>
            <a:xfrm rot="21286187">
              <a:off x="5635264" y="1789150"/>
              <a:ext cx="358443" cy="336491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20006187">
              <a:off x="5948033" y="1737907"/>
              <a:ext cx="362068" cy="966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8" name="群組 27"/>
            <p:cNvGrpSpPr/>
            <p:nvPr/>
          </p:nvGrpSpPr>
          <p:grpSpPr>
            <a:xfrm rot="667775">
              <a:off x="6596552" y="611186"/>
              <a:ext cx="1373989" cy="2003791"/>
              <a:chOff x="6586989" y="1387938"/>
              <a:chExt cx="1373989" cy="2003791"/>
            </a:xfrm>
          </p:grpSpPr>
          <p:sp>
            <p:nvSpPr>
              <p:cNvPr id="29" name="拱形 28"/>
              <p:cNvSpPr/>
              <p:nvPr/>
            </p:nvSpPr>
            <p:spPr>
              <a:xfrm rot="4115691">
                <a:off x="6254973" y="1719954"/>
                <a:ext cx="2003791" cy="1339760"/>
              </a:xfrm>
              <a:prstGeom prst="blockArc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橢圓 29"/>
              <p:cNvSpPr/>
              <p:nvPr/>
            </p:nvSpPr>
            <p:spPr>
              <a:xfrm>
                <a:off x="7566428" y="289603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F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7676156" y="256075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E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橢圓 31"/>
              <p:cNvSpPr/>
              <p:nvPr/>
            </p:nvSpPr>
            <p:spPr>
              <a:xfrm>
                <a:off x="7633484" y="22193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D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橢圓 32"/>
              <p:cNvSpPr/>
              <p:nvPr/>
            </p:nvSpPr>
            <p:spPr>
              <a:xfrm>
                <a:off x="7517660" y="19145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橢圓 33"/>
              <p:cNvSpPr/>
              <p:nvPr/>
            </p:nvSpPr>
            <p:spPr>
              <a:xfrm>
                <a:off x="7316492" y="164635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7029980" y="14573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A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橢圓 35"/>
            <p:cNvSpPr/>
            <p:nvPr/>
          </p:nvSpPr>
          <p:spPr>
            <a:xfrm>
              <a:off x="6494235" y="1125490"/>
              <a:ext cx="284822" cy="30440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smtClean="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" pitchFamily="34" charset="0"/>
                </a:rPr>
                <a:t>X</a:t>
              </a:r>
              <a:endParaRPr lang="zh-TW" altLang="en-US" sz="1000" dirty="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" pitchFamily="34" charset="0"/>
              </a:endParaRPr>
            </a:p>
          </p:txBody>
        </p:sp>
        <p:sp>
          <p:nvSpPr>
            <p:cNvPr id="37" name="橢圓 36"/>
            <p:cNvSpPr/>
            <p:nvPr/>
          </p:nvSpPr>
          <p:spPr>
            <a:xfrm>
              <a:off x="6517136" y="2385798"/>
              <a:ext cx="284822" cy="30440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Y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796509" y="1712849"/>
              <a:ext cx="538192" cy="5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084541" y="1100096"/>
              <a:ext cx="106144" cy="606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78249" y="622893"/>
              <a:ext cx="2434889" cy="294338"/>
            </a:xfrm>
            <a:prstGeom prst="rect">
              <a:avLst/>
            </a:prstGeom>
            <a:pattFill prst="ltVert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868517" y="1197919"/>
              <a:ext cx="216024" cy="47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流程圖: 程序 41"/>
            <p:cNvSpPr/>
            <p:nvPr/>
          </p:nvSpPr>
          <p:spPr>
            <a:xfrm>
              <a:off x="1809787" y="852076"/>
              <a:ext cx="72008" cy="45861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840897" y="2666360"/>
              <a:ext cx="538192" cy="5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128929" y="2053607"/>
              <a:ext cx="106144" cy="606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912905" y="2151430"/>
              <a:ext cx="216024" cy="47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流程圖: 程序 45"/>
            <p:cNvSpPr/>
            <p:nvPr/>
          </p:nvSpPr>
          <p:spPr>
            <a:xfrm>
              <a:off x="1840897" y="1898339"/>
              <a:ext cx="72008" cy="45861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五邊形 46"/>
            <p:cNvSpPr/>
            <p:nvPr/>
          </p:nvSpPr>
          <p:spPr>
            <a:xfrm rot="5400000">
              <a:off x="1825904" y="2335533"/>
              <a:ext cx="111782" cy="154615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五邊形 47"/>
            <p:cNvSpPr/>
            <p:nvPr/>
          </p:nvSpPr>
          <p:spPr>
            <a:xfrm rot="5400000">
              <a:off x="1807687" y="2335534"/>
              <a:ext cx="111782" cy="154615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梯形 48"/>
            <p:cNvSpPr/>
            <p:nvPr/>
          </p:nvSpPr>
          <p:spPr>
            <a:xfrm>
              <a:off x="3790913" y="437129"/>
              <a:ext cx="126014" cy="116569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729088" y="334213"/>
              <a:ext cx="249664" cy="104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梯形 50"/>
            <p:cNvSpPr/>
            <p:nvPr/>
          </p:nvSpPr>
          <p:spPr>
            <a:xfrm>
              <a:off x="3790913" y="2765390"/>
              <a:ext cx="126014" cy="116569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3729088" y="2662474"/>
              <a:ext cx="249664" cy="104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梯形 52"/>
            <p:cNvSpPr/>
            <p:nvPr/>
          </p:nvSpPr>
          <p:spPr>
            <a:xfrm>
              <a:off x="1782784" y="1409495"/>
              <a:ext cx="126014" cy="116569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720959" y="1306579"/>
              <a:ext cx="249664" cy="104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梯形 54"/>
            <p:cNvSpPr/>
            <p:nvPr/>
          </p:nvSpPr>
          <p:spPr>
            <a:xfrm rot="16579599">
              <a:off x="6308772" y="2427287"/>
              <a:ext cx="126014" cy="116569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/>
          </p:nvSpPr>
          <p:spPr>
            <a:xfrm rot="16579599">
              <a:off x="6156913" y="2407316"/>
              <a:ext cx="249664" cy="104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 rot="1842512">
              <a:off x="737117" y="636421"/>
              <a:ext cx="54006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/>
          </p:nvSpPr>
          <p:spPr>
            <a:xfrm rot="19014302">
              <a:off x="6419830" y="3034597"/>
              <a:ext cx="54006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流程圖: 磁碟 58"/>
            <p:cNvSpPr/>
            <p:nvPr/>
          </p:nvSpPr>
          <p:spPr>
            <a:xfrm>
              <a:off x="3226189" y="3562511"/>
              <a:ext cx="288032" cy="144016"/>
            </a:xfrm>
            <a:prstGeom prst="flowChartMagneticDisk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流程圖: 磁碟 59"/>
            <p:cNvSpPr/>
            <p:nvPr/>
          </p:nvSpPr>
          <p:spPr>
            <a:xfrm>
              <a:off x="3666621" y="3562511"/>
              <a:ext cx="288032" cy="144016"/>
            </a:xfrm>
            <a:prstGeom prst="flowChartMagneticDisk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流程圖: 磁碟 60"/>
            <p:cNvSpPr/>
            <p:nvPr/>
          </p:nvSpPr>
          <p:spPr>
            <a:xfrm>
              <a:off x="4123925" y="3562511"/>
              <a:ext cx="288032" cy="144016"/>
            </a:xfrm>
            <a:prstGeom prst="flowChartMagneticDisk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7097455" y="324313"/>
              <a:ext cx="6035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Level1</a:t>
              </a:r>
              <a:endParaRPr lang="zh-TW" altLang="en-US" sz="12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7724732" y="217242"/>
              <a:ext cx="6035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Level2</a:t>
              </a:r>
              <a:endParaRPr lang="zh-TW" altLang="en-US" sz="1200" dirty="0"/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8328237" y="160130"/>
              <a:ext cx="6035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Level3</a:t>
              </a:r>
              <a:endParaRPr lang="zh-TW" altLang="en-US" sz="1200" dirty="0"/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3540632" y="93053"/>
              <a:ext cx="711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Sensor1</a:t>
              </a:r>
              <a:endParaRPr lang="zh-TW" altLang="en-US" sz="1200" dirty="0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3482759" y="2386860"/>
              <a:ext cx="711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Sensor2</a:t>
              </a:r>
              <a:endParaRPr lang="zh-TW" altLang="en-US" sz="1200" dirty="0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5556220" y="2309158"/>
              <a:ext cx="711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Sensor3</a:t>
              </a:r>
              <a:endParaRPr lang="zh-TW" altLang="en-US" sz="1200" dirty="0"/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2151972" y="1407560"/>
              <a:ext cx="711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Sensor4</a:t>
              </a:r>
              <a:endParaRPr lang="zh-TW" altLang="en-US" sz="1200" dirty="0"/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2247837" y="2381145"/>
              <a:ext cx="711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Drill</a:t>
              </a:r>
              <a:endParaRPr lang="zh-TW" altLang="en-US" sz="1200" dirty="0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999479" y="1071153"/>
              <a:ext cx="441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R1</a:t>
              </a:r>
              <a:endParaRPr lang="zh-TW" altLang="en-US" sz="1200" dirty="0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1535257" y="1640895"/>
              <a:ext cx="441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R2</a:t>
              </a:r>
              <a:endParaRPr lang="zh-TW" altLang="en-US" sz="1200" dirty="0"/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1499614" y="2345381"/>
              <a:ext cx="441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R3</a:t>
              </a:r>
              <a:endParaRPr lang="zh-TW" altLang="en-US" sz="1200" dirty="0"/>
            </a:p>
          </p:txBody>
        </p:sp>
        <p:sp>
          <p:nvSpPr>
            <p:cNvPr id="89" name="文字方塊 88"/>
            <p:cNvSpPr txBox="1"/>
            <p:nvPr/>
          </p:nvSpPr>
          <p:spPr>
            <a:xfrm flipH="1">
              <a:off x="1024589" y="2497149"/>
              <a:ext cx="510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R4</a:t>
              </a:r>
              <a:endParaRPr lang="zh-TW" altLang="en-US" sz="12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3634860" y="957832"/>
              <a:ext cx="438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P1</a:t>
              </a:r>
              <a:endParaRPr lang="zh-TW" altLang="en-US" sz="1200" dirty="0"/>
            </a:p>
          </p:txBody>
        </p:sp>
        <p:sp>
          <p:nvSpPr>
            <p:cNvPr id="91" name="文字方塊 90"/>
            <p:cNvSpPr txBox="1"/>
            <p:nvPr/>
          </p:nvSpPr>
          <p:spPr>
            <a:xfrm>
              <a:off x="379191" y="109230"/>
              <a:ext cx="780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Rod1</a:t>
              </a:r>
              <a:endParaRPr lang="zh-TW" altLang="en-US" sz="1200" dirty="0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6348953" y="2829285"/>
              <a:ext cx="438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P3</a:t>
              </a:r>
              <a:endParaRPr lang="zh-TW" altLang="en-US" sz="1200" dirty="0"/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805529" y="2937619"/>
              <a:ext cx="438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P4</a:t>
              </a:r>
              <a:endParaRPr lang="zh-TW" altLang="en-US" sz="1200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744042" y="707035"/>
              <a:ext cx="438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P5</a:t>
              </a:r>
              <a:endParaRPr lang="zh-TW" altLang="en-US" sz="1200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3619547" y="3281380"/>
              <a:ext cx="359205" cy="281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P2</a:t>
              </a:r>
              <a:endParaRPr lang="zh-TW" altLang="en-US" sz="1200" dirty="0"/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13057" y="2685174"/>
              <a:ext cx="780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Rod2</a:t>
              </a:r>
              <a:endParaRPr lang="zh-TW" altLang="en-US" sz="1200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6870515" y="2459767"/>
              <a:ext cx="5386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Rod3</a:t>
              </a:r>
              <a:endParaRPr lang="zh-TW" altLang="en-US" sz="1200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6312610" y="437129"/>
              <a:ext cx="648072" cy="608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橢圓 105"/>
            <p:cNvSpPr/>
            <p:nvPr/>
          </p:nvSpPr>
          <p:spPr>
            <a:xfrm>
              <a:off x="6869438" y="932906"/>
              <a:ext cx="216024" cy="2160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矩形 106"/>
            <p:cNvSpPr/>
            <p:nvPr/>
          </p:nvSpPr>
          <p:spPr>
            <a:xfrm rot="18568950">
              <a:off x="6481807" y="1312147"/>
              <a:ext cx="54006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6436652" y="602177"/>
              <a:ext cx="438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P6</a:t>
              </a:r>
              <a:endParaRPr lang="zh-TW" altLang="en-US" sz="1200" dirty="0"/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6860559" y="1139009"/>
              <a:ext cx="5386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Rod4</a:t>
              </a:r>
              <a:endParaRPr lang="zh-TW" altLang="en-US" sz="1200" dirty="0"/>
            </a:p>
          </p:txBody>
        </p:sp>
        <p:grpSp>
          <p:nvGrpSpPr>
            <p:cNvPr id="110" name="群組 109"/>
            <p:cNvGrpSpPr/>
            <p:nvPr/>
          </p:nvGrpSpPr>
          <p:grpSpPr>
            <a:xfrm rot="667775">
              <a:off x="7137039" y="520364"/>
              <a:ext cx="1373989" cy="2003791"/>
              <a:chOff x="6586989" y="1387938"/>
              <a:chExt cx="1373989" cy="2003791"/>
            </a:xfrm>
          </p:grpSpPr>
          <p:sp>
            <p:nvSpPr>
              <p:cNvPr id="111" name="拱形 110"/>
              <p:cNvSpPr/>
              <p:nvPr/>
            </p:nvSpPr>
            <p:spPr>
              <a:xfrm rot="4115691">
                <a:off x="6254973" y="1719954"/>
                <a:ext cx="2003791" cy="1339760"/>
              </a:xfrm>
              <a:prstGeom prst="blockArc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橢圓 111"/>
              <p:cNvSpPr/>
              <p:nvPr/>
            </p:nvSpPr>
            <p:spPr>
              <a:xfrm>
                <a:off x="7566428" y="289603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F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橢圓 112"/>
              <p:cNvSpPr/>
              <p:nvPr/>
            </p:nvSpPr>
            <p:spPr>
              <a:xfrm>
                <a:off x="7676156" y="256075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E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橢圓 113"/>
              <p:cNvSpPr/>
              <p:nvPr/>
            </p:nvSpPr>
            <p:spPr>
              <a:xfrm>
                <a:off x="7633484" y="22193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D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橢圓 114"/>
              <p:cNvSpPr/>
              <p:nvPr/>
            </p:nvSpPr>
            <p:spPr>
              <a:xfrm>
                <a:off x="7517660" y="19145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橢圓 115"/>
              <p:cNvSpPr/>
              <p:nvPr/>
            </p:nvSpPr>
            <p:spPr>
              <a:xfrm>
                <a:off x="7316492" y="164635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橢圓 116"/>
              <p:cNvSpPr/>
              <p:nvPr/>
            </p:nvSpPr>
            <p:spPr>
              <a:xfrm>
                <a:off x="7029980" y="14573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A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667775">
              <a:off x="7641242" y="435997"/>
              <a:ext cx="1373989" cy="2003791"/>
              <a:chOff x="6586989" y="1387938"/>
              <a:chExt cx="1373989" cy="2003791"/>
            </a:xfrm>
          </p:grpSpPr>
          <p:sp>
            <p:nvSpPr>
              <p:cNvPr id="119" name="拱形 118"/>
              <p:cNvSpPr/>
              <p:nvPr/>
            </p:nvSpPr>
            <p:spPr>
              <a:xfrm rot="4115691">
                <a:off x="6254973" y="1719954"/>
                <a:ext cx="2003791" cy="1339760"/>
              </a:xfrm>
              <a:prstGeom prst="blockArc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橢圓 119"/>
              <p:cNvSpPr/>
              <p:nvPr/>
            </p:nvSpPr>
            <p:spPr>
              <a:xfrm>
                <a:off x="7566428" y="289603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F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橢圓 120"/>
              <p:cNvSpPr/>
              <p:nvPr/>
            </p:nvSpPr>
            <p:spPr>
              <a:xfrm>
                <a:off x="7676156" y="256075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E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橢圓 121"/>
              <p:cNvSpPr/>
              <p:nvPr/>
            </p:nvSpPr>
            <p:spPr>
              <a:xfrm>
                <a:off x="7633484" y="22193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D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橢圓 122"/>
              <p:cNvSpPr/>
              <p:nvPr/>
            </p:nvSpPr>
            <p:spPr>
              <a:xfrm>
                <a:off x="7517660" y="19145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橢圓 123"/>
              <p:cNvSpPr/>
              <p:nvPr/>
            </p:nvSpPr>
            <p:spPr>
              <a:xfrm>
                <a:off x="7316492" y="164635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橢圓 124"/>
              <p:cNvSpPr/>
              <p:nvPr/>
            </p:nvSpPr>
            <p:spPr>
              <a:xfrm>
                <a:off x="7029980" y="14573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A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08438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2588518"/>
              </p:ext>
            </p:extLst>
          </p:nvPr>
        </p:nvGraphicFramePr>
        <p:xfrm>
          <a:off x="303440" y="3933056"/>
          <a:ext cx="850646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968"/>
                <a:gridCol w="6506500"/>
              </a:tblGrid>
              <a:tr h="130313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Abstract</a:t>
                      </a:r>
                      <a:r>
                        <a:rPr lang="en-US" altLang="zh-TW" sz="1200" baseline="0" dirty="0" smtClean="0"/>
                        <a:t> r</a:t>
                      </a:r>
                      <a:r>
                        <a:rPr lang="en-US" altLang="zh-TW" sz="1200" dirty="0" smtClean="0"/>
                        <a:t>obot movement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Description</a:t>
                      </a:r>
                      <a:endParaRPr lang="zh-TW" altLang="en-US" sz="1200" dirty="0"/>
                    </a:p>
                  </a:txBody>
                  <a:tcPr/>
                </a:tc>
              </a:tr>
              <a:tr h="1303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RobotPick</a:t>
                      </a:r>
                      <a:endParaRPr lang="en-US" altLang="zh-TW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Pick an object from a position to the robot</a:t>
                      </a:r>
                      <a:r>
                        <a:rPr lang="en-US" altLang="zh-TW" sz="1200" baseline="0" dirty="0" smtClean="0"/>
                        <a:t> arm</a:t>
                      </a:r>
                      <a:endParaRPr lang="zh-TW" altLang="en-US" sz="1200" dirty="0"/>
                    </a:p>
                  </a:txBody>
                  <a:tcPr/>
                </a:tc>
              </a:tr>
              <a:tr h="1303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RobotMove</a:t>
                      </a:r>
                      <a:endParaRPr lang="en-US" altLang="zh-TW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Move robot arm from position to position (to reduce complexity, we only allow from Y to L1,</a:t>
                      </a:r>
                      <a:r>
                        <a:rPr lang="en-US" altLang="zh-TW" sz="1200" baseline="0" dirty="0" smtClean="0"/>
                        <a:t> l2 or L3</a:t>
                      </a:r>
                      <a:r>
                        <a:rPr lang="en-US" altLang="zh-TW" sz="1200" dirty="0" smtClean="0"/>
                        <a:t>)</a:t>
                      </a:r>
                      <a:endParaRPr lang="zh-TW" altLang="en-US" sz="1200" dirty="0"/>
                    </a:p>
                  </a:txBody>
                  <a:tcPr/>
                </a:tc>
              </a:tr>
              <a:tr h="1303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RobotDrop</a:t>
                      </a:r>
                      <a:endParaRPr lang="en-US" altLang="zh-TW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Drop an object from the robot arm to the position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8" name="表格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82940614"/>
              </p:ext>
            </p:extLst>
          </p:nvPr>
        </p:nvGraphicFramePr>
        <p:xfrm>
          <a:off x="295122" y="5373216"/>
          <a:ext cx="851478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630"/>
                <a:gridCol w="6470156"/>
              </a:tblGrid>
              <a:tr h="130313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Abstract</a:t>
                      </a:r>
                      <a:r>
                        <a:rPr lang="en-US" altLang="zh-TW" sz="1200" baseline="0" dirty="0" smtClean="0"/>
                        <a:t> belt</a:t>
                      </a:r>
                      <a:r>
                        <a:rPr lang="en-US" altLang="zh-TW" sz="1200" dirty="0" smtClean="0"/>
                        <a:t> movement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Description</a:t>
                      </a:r>
                      <a:endParaRPr lang="zh-TW" altLang="en-US" sz="1200" dirty="0"/>
                    </a:p>
                  </a:txBody>
                  <a:tcPr/>
                </a:tc>
              </a:tr>
              <a:tr h="1303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BeltMove</a:t>
                      </a:r>
                      <a:endParaRPr lang="en-US" altLang="zh-TW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Move</a:t>
                      </a:r>
                      <a:r>
                        <a:rPr lang="en-US" altLang="zh-TW" sz="1200" baseline="0" dirty="0" smtClean="0"/>
                        <a:t> the object from position to another position  by the moving of belt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9" name="表格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94620096"/>
              </p:ext>
            </p:extLst>
          </p:nvPr>
        </p:nvGraphicFramePr>
        <p:xfrm>
          <a:off x="337794" y="6165304"/>
          <a:ext cx="851478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630"/>
                <a:gridCol w="6470156"/>
              </a:tblGrid>
              <a:tr h="130313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Abstract</a:t>
                      </a:r>
                      <a:r>
                        <a:rPr lang="en-US" altLang="zh-TW" sz="1200" baseline="0" dirty="0" smtClean="0"/>
                        <a:t> Rod</a:t>
                      </a:r>
                      <a:r>
                        <a:rPr lang="en-US" altLang="zh-TW" sz="1200" dirty="0" smtClean="0"/>
                        <a:t> movement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Description</a:t>
                      </a:r>
                      <a:endParaRPr lang="zh-TW" altLang="en-US" sz="1200" dirty="0"/>
                    </a:p>
                  </a:txBody>
                  <a:tcPr/>
                </a:tc>
              </a:tr>
              <a:tr h="1303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RodPush</a:t>
                      </a:r>
                      <a:endParaRPr lang="en-US" altLang="zh-TW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Push </a:t>
                      </a:r>
                      <a:r>
                        <a:rPr lang="en-US" altLang="zh-TW" sz="1200" baseline="0" dirty="0" smtClean="0"/>
                        <a:t>the object from position to another position using the rotation of rod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0" name="群組 99"/>
          <p:cNvGrpSpPr/>
          <p:nvPr/>
        </p:nvGrpSpPr>
        <p:grpSpPr>
          <a:xfrm>
            <a:off x="13057" y="93053"/>
            <a:ext cx="9002174" cy="3613474"/>
            <a:chOff x="13057" y="93053"/>
            <a:chExt cx="9002174" cy="3613474"/>
          </a:xfrm>
        </p:grpSpPr>
        <p:sp>
          <p:nvSpPr>
            <p:cNvPr id="101" name="矩形 100"/>
            <p:cNvSpPr/>
            <p:nvPr/>
          </p:nvSpPr>
          <p:spPr>
            <a:xfrm>
              <a:off x="655090" y="462813"/>
              <a:ext cx="648072" cy="608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/>
            <p:cNvSpPr/>
            <p:nvPr/>
          </p:nvSpPr>
          <p:spPr>
            <a:xfrm>
              <a:off x="547078" y="386229"/>
              <a:ext cx="216024" cy="2160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3" name="群組 102"/>
            <p:cNvGrpSpPr/>
            <p:nvPr/>
          </p:nvGrpSpPr>
          <p:grpSpPr>
            <a:xfrm>
              <a:off x="177678" y="1159305"/>
              <a:ext cx="1602897" cy="1524630"/>
              <a:chOff x="421977" y="2278651"/>
              <a:chExt cx="1602897" cy="1524630"/>
            </a:xfrm>
          </p:grpSpPr>
          <p:sp>
            <p:nvSpPr>
              <p:cNvPr id="193" name="流程圖: 準備作業 192"/>
              <p:cNvSpPr/>
              <p:nvPr/>
            </p:nvSpPr>
            <p:spPr>
              <a:xfrm>
                <a:off x="1061610" y="2893224"/>
                <a:ext cx="324035" cy="288032"/>
              </a:xfrm>
              <a:prstGeom prst="flowChartPreparation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1142617" y="2278651"/>
                <a:ext cx="162019" cy="61635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1142619" y="3186929"/>
                <a:ext cx="162019" cy="61635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6" name="矩形 195"/>
              <p:cNvSpPr/>
              <p:nvPr/>
            </p:nvSpPr>
            <p:spPr>
              <a:xfrm rot="20049306">
                <a:off x="1304794" y="2743157"/>
                <a:ext cx="720080" cy="16593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7" name="矩形 196"/>
              <p:cNvSpPr/>
              <p:nvPr/>
            </p:nvSpPr>
            <p:spPr>
              <a:xfrm rot="20049306">
                <a:off x="422379" y="3185896"/>
                <a:ext cx="720080" cy="16593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8" name="矩形 197"/>
              <p:cNvSpPr/>
              <p:nvPr/>
            </p:nvSpPr>
            <p:spPr>
              <a:xfrm rot="1533657">
                <a:off x="1301962" y="3185895"/>
                <a:ext cx="720080" cy="16593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9" name="矩形 198"/>
              <p:cNvSpPr/>
              <p:nvPr/>
            </p:nvSpPr>
            <p:spPr>
              <a:xfrm rot="1533657">
                <a:off x="421977" y="2724074"/>
                <a:ext cx="720080" cy="16593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4" name="矩形 103"/>
            <p:cNvSpPr/>
            <p:nvPr/>
          </p:nvSpPr>
          <p:spPr>
            <a:xfrm>
              <a:off x="659115" y="2766506"/>
              <a:ext cx="648072" cy="608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矩形 104"/>
            <p:cNvSpPr/>
            <p:nvPr/>
          </p:nvSpPr>
          <p:spPr>
            <a:xfrm rot="19014302">
              <a:off x="667470" y="2520255"/>
              <a:ext cx="54006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橢圓 105"/>
            <p:cNvSpPr/>
            <p:nvPr/>
          </p:nvSpPr>
          <p:spPr>
            <a:xfrm>
              <a:off x="551103" y="2689922"/>
              <a:ext cx="216024" cy="2160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3896481" y="622893"/>
              <a:ext cx="2385264" cy="282494"/>
            </a:xfrm>
            <a:prstGeom prst="rect">
              <a:avLst/>
            </a:prstGeom>
            <a:pattFill prst="ltVert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1394233" y="2926586"/>
              <a:ext cx="2418905" cy="288032"/>
            </a:xfrm>
            <a:prstGeom prst="rect">
              <a:avLst/>
            </a:prstGeom>
            <a:pattFill prst="ltVert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3896480" y="2926586"/>
              <a:ext cx="2389705" cy="288032"/>
            </a:xfrm>
            <a:prstGeom prst="rect">
              <a:avLst/>
            </a:prstGeom>
            <a:pattFill prst="ltVert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6335511" y="2742720"/>
              <a:ext cx="648072" cy="608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橢圓 110"/>
            <p:cNvSpPr/>
            <p:nvPr/>
          </p:nvSpPr>
          <p:spPr>
            <a:xfrm>
              <a:off x="6844399" y="2674548"/>
              <a:ext cx="216024" cy="2160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拱形 111"/>
            <p:cNvSpPr/>
            <p:nvPr/>
          </p:nvSpPr>
          <p:spPr>
            <a:xfrm rot="18876441">
              <a:off x="6941446" y="1848481"/>
              <a:ext cx="288032" cy="546941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流程圖: 準備作業 112"/>
            <p:cNvSpPr/>
            <p:nvPr/>
          </p:nvSpPr>
          <p:spPr>
            <a:xfrm>
              <a:off x="6276945" y="1582737"/>
              <a:ext cx="144016" cy="148261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矩形 113"/>
            <p:cNvSpPr/>
            <p:nvPr/>
          </p:nvSpPr>
          <p:spPr>
            <a:xfrm rot="1621165">
              <a:off x="6387567" y="1733832"/>
              <a:ext cx="362068" cy="966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流程圖: 準備作業 114"/>
            <p:cNvSpPr/>
            <p:nvPr/>
          </p:nvSpPr>
          <p:spPr>
            <a:xfrm>
              <a:off x="6726499" y="1844730"/>
              <a:ext cx="144016" cy="148261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流程圖: 準備作業 115"/>
            <p:cNvSpPr/>
            <p:nvPr/>
          </p:nvSpPr>
          <p:spPr>
            <a:xfrm rot="21286187">
              <a:off x="5635264" y="1789150"/>
              <a:ext cx="358443" cy="336491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矩形 116"/>
            <p:cNvSpPr/>
            <p:nvPr/>
          </p:nvSpPr>
          <p:spPr>
            <a:xfrm rot="20006187">
              <a:off x="5948033" y="1737907"/>
              <a:ext cx="362068" cy="966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8" name="群組 117"/>
            <p:cNvGrpSpPr/>
            <p:nvPr/>
          </p:nvGrpSpPr>
          <p:grpSpPr>
            <a:xfrm rot="667775">
              <a:off x="6596552" y="611186"/>
              <a:ext cx="1373989" cy="2003791"/>
              <a:chOff x="6586989" y="1387938"/>
              <a:chExt cx="1373989" cy="2003791"/>
            </a:xfrm>
          </p:grpSpPr>
          <p:sp>
            <p:nvSpPr>
              <p:cNvPr id="186" name="拱形 185"/>
              <p:cNvSpPr/>
              <p:nvPr/>
            </p:nvSpPr>
            <p:spPr>
              <a:xfrm rot="4115691">
                <a:off x="6254973" y="1719954"/>
                <a:ext cx="2003791" cy="1339760"/>
              </a:xfrm>
              <a:prstGeom prst="blockArc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橢圓 186"/>
              <p:cNvSpPr/>
              <p:nvPr/>
            </p:nvSpPr>
            <p:spPr>
              <a:xfrm>
                <a:off x="7566428" y="289603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F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橢圓 187"/>
              <p:cNvSpPr/>
              <p:nvPr/>
            </p:nvSpPr>
            <p:spPr>
              <a:xfrm>
                <a:off x="7676156" y="256075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E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橢圓 188"/>
              <p:cNvSpPr/>
              <p:nvPr/>
            </p:nvSpPr>
            <p:spPr>
              <a:xfrm>
                <a:off x="7633484" y="22193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D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橢圓 189"/>
              <p:cNvSpPr/>
              <p:nvPr/>
            </p:nvSpPr>
            <p:spPr>
              <a:xfrm>
                <a:off x="7517660" y="19145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橢圓 190"/>
              <p:cNvSpPr/>
              <p:nvPr/>
            </p:nvSpPr>
            <p:spPr>
              <a:xfrm>
                <a:off x="7316492" y="164635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橢圓 191"/>
              <p:cNvSpPr/>
              <p:nvPr/>
            </p:nvSpPr>
            <p:spPr>
              <a:xfrm>
                <a:off x="7029980" y="14573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A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9" name="橢圓 118"/>
            <p:cNvSpPr/>
            <p:nvPr/>
          </p:nvSpPr>
          <p:spPr>
            <a:xfrm>
              <a:off x="6494235" y="1125490"/>
              <a:ext cx="284822" cy="30440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smtClean="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" pitchFamily="34" charset="0"/>
                </a:rPr>
                <a:t>X</a:t>
              </a:r>
              <a:endParaRPr lang="zh-TW" altLang="en-US" sz="1000" dirty="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" pitchFamily="34" charset="0"/>
              </a:endParaRPr>
            </a:p>
          </p:txBody>
        </p:sp>
        <p:sp>
          <p:nvSpPr>
            <p:cNvPr id="120" name="橢圓 119"/>
            <p:cNvSpPr/>
            <p:nvPr/>
          </p:nvSpPr>
          <p:spPr>
            <a:xfrm>
              <a:off x="6517136" y="2385798"/>
              <a:ext cx="284822" cy="30440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Y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1796509" y="1712849"/>
              <a:ext cx="538192" cy="5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2084541" y="1100096"/>
              <a:ext cx="106144" cy="606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1378249" y="622893"/>
              <a:ext cx="2434889" cy="294338"/>
            </a:xfrm>
            <a:prstGeom prst="rect">
              <a:avLst/>
            </a:prstGeom>
            <a:pattFill prst="ltVert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1868517" y="1197919"/>
              <a:ext cx="216024" cy="47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流程圖: 程序 124"/>
            <p:cNvSpPr/>
            <p:nvPr/>
          </p:nvSpPr>
          <p:spPr>
            <a:xfrm>
              <a:off x="1809787" y="852076"/>
              <a:ext cx="72008" cy="45861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1840897" y="2666360"/>
              <a:ext cx="538192" cy="5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2128929" y="2053607"/>
              <a:ext cx="106144" cy="606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1912905" y="2151430"/>
              <a:ext cx="216024" cy="47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流程圖: 程序 128"/>
            <p:cNvSpPr/>
            <p:nvPr/>
          </p:nvSpPr>
          <p:spPr>
            <a:xfrm>
              <a:off x="1840897" y="1898339"/>
              <a:ext cx="72008" cy="45861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五邊形 129"/>
            <p:cNvSpPr/>
            <p:nvPr/>
          </p:nvSpPr>
          <p:spPr>
            <a:xfrm rot="5400000">
              <a:off x="1825904" y="2335533"/>
              <a:ext cx="111782" cy="154615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五邊形 130"/>
            <p:cNvSpPr/>
            <p:nvPr/>
          </p:nvSpPr>
          <p:spPr>
            <a:xfrm rot="5400000">
              <a:off x="1807687" y="2335534"/>
              <a:ext cx="111782" cy="154615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梯形 131"/>
            <p:cNvSpPr/>
            <p:nvPr/>
          </p:nvSpPr>
          <p:spPr>
            <a:xfrm>
              <a:off x="3790913" y="437129"/>
              <a:ext cx="126014" cy="116569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3729088" y="334213"/>
              <a:ext cx="249664" cy="104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梯形 133"/>
            <p:cNvSpPr/>
            <p:nvPr/>
          </p:nvSpPr>
          <p:spPr>
            <a:xfrm>
              <a:off x="3790913" y="2765390"/>
              <a:ext cx="126014" cy="116569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3729088" y="2662474"/>
              <a:ext cx="249664" cy="104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梯形 135"/>
            <p:cNvSpPr/>
            <p:nvPr/>
          </p:nvSpPr>
          <p:spPr>
            <a:xfrm>
              <a:off x="1782784" y="1409495"/>
              <a:ext cx="126014" cy="116569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1720959" y="1306579"/>
              <a:ext cx="249664" cy="104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梯形 137"/>
            <p:cNvSpPr/>
            <p:nvPr/>
          </p:nvSpPr>
          <p:spPr>
            <a:xfrm rot="16579599">
              <a:off x="6308772" y="2427287"/>
              <a:ext cx="126014" cy="116569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矩形 138"/>
            <p:cNvSpPr/>
            <p:nvPr/>
          </p:nvSpPr>
          <p:spPr>
            <a:xfrm rot="16579599">
              <a:off x="6156913" y="2407316"/>
              <a:ext cx="249664" cy="104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矩形 139"/>
            <p:cNvSpPr/>
            <p:nvPr/>
          </p:nvSpPr>
          <p:spPr>
            <a:xfrm rot="1842512">
              <a:off x="737117" y="636421"/>
              <a:ext cx="54006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矩形 140"/>
            <p:cNvSpPr/>
            <p:nvPr/>
          </p:nvSpPr>
          <p:spPr>
            <a:xfrm rot="19014302">
              <a:off x="6419830" y="3034597"/>
              <a:ext cx="54006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流程圖: 磁碟 141"/>
            <p:cNvSpPr/>
            <p:nvPr/>
          </p:nvSpPr>
          <p:spPr>
            <a:xfrm>
              <a:off x="3226189" y="3562511"/>
              <a:ext cx="288032" cy="144016"/>
            </a:xfrm>
            <a:prstGeom prst="flowChartMagneticDisk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流程圖: 磁碟 142"/>
            <p:cNvSpPr/>
            <p:nvPr/>
          </p:nvSpPr>
          <p:spPr>
            <a:xfrm>
              <a:off x="3666621" y="3562511"/>
              <a:ext cx="288032" cy="144016"/>
            </a:xfrm>
            <a:prstGeom prst="flowChartMagneticDisk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流程圖: 磁碟 143"/>
            <p:cNvSpPr/>
            <p:nvPr/>
          </p:nvSpPr>
          <p:spPr>
            <a:xfrm>
              <a:off x="4123925" y="3562511"/>
              <a:ext cx="288032" cy="144016"/>
            </a:xfrm>
            <a:prstGeom prst="flowChartMagneticDisk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文字方塊 144"/>
            <p:cNvSpPr txBox="1"/>
            <p:nvPr/>
          </p:nvSpPr>
          <p:spPr>
            <a:xfrm>
              <a:off x="7097455" y="324313"/>
              <a:ext cx="6035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Level1</a:t>
              </a:r>
              <a:endParaRPr lang="zh-TW" altLang="en-US" sz="1200" dirty="0"/>
            </a:p>
          </p:txBody>
        </p:sp>
        <p:sp>
          <p:nvSpPr>
            <p:cNvPr id="146" name="文字方塊 145"/>
            <p:cNvSpPr txBox="1"/>
            <p:nvPr/>
          </p:nvSpPr>
          <p:spPr>
            <a:xfrm>
              <a:off x="7724732" y="217242"/>
              <a:ext cx="6035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Level2</a:t>
              </a:r>
              <a:endParaRPr lang="zh-TW" altLang="en-US" sz="1200" dirty="0"/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8328237" y="160130"/>
              <a:ext cx="6035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Level3</a:t>
              </a:r>
              <a:endParaRPr lang="zh-TW" altLang="en-US" sz="1200" dirty="0"/>
            </a:p>
          </p:txBody>
        </p:sp>
        <p:sp>
          <p:nvSpPr>
            <p:cNvPr id="148" name="文字方塊 147"/>
            <p:cNvSpPr txBox="1"/>
            <p:nvPr/>
          </p:nvSpPr>
          <p:spPr>
            <a:xfrm>
              <a:off x="3540632" y="93053"/>
              <a:ext cx="711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Sensor1</a:t>
              </a:r>
              <a:endParaRPr lang="zh-TW" altLang="en-US" sz="1200" dirty="0"/>
            </a:p>
          </p:txBody>
        </p:sp>
        <p:sp>
          <p:nvSpPr>
            <p:cNvPr id="149" name="文字方塊 148"/>
            <p:cNvSpPr txBox="1"/>
            <p:nvPr/>
          </p:nvSpPr>
          <p:spPr>
            <a:xfrm>
              <a:off x="3482759" y="2386860"/>
              <a:ext cx="711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Sensor2</a:t>
              </a:r>
              <a:endParaRPr lang="zh-TW" altLang="en-US" sz="1200" dirty="0"/>
            </a:p>
          </p:txBody>
        </p:sp>
        <p:sp>
          <p:nvSpPr>
            <p:cNvPr id="150" name="文字方塊 149"/>
            <p:cNvSpPr txBox="1"/>
            <p:nvPr/>
          </p:nvSpPr>
          <p:spPr>
            <a:xfrm>
              <a:off x="5556220" y="2309158"/>
              <a:ext cx="711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Sensor3</a:t>
              </a:r>
              <a:endParaRPr lang="zh-TW" altLang="en-US" sz="1200" dirty="0"/>
            </a:p>
          </p:txBody>
        </p:sp>
        <p:sp>
          <p:nvSpPr>
            <p:cNvPr id="151" name="文字方塊 150"/>
            <p:cNvSpPr txBox="1"/>
            <p:nvPr/>
          </p:nvSpPr>
          <p:spPr>
            <a:xfrm>
              <a:off x="2151972" y="1407560"/>
              <a:ext cx="711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Sensor4</a:t>
              </a:r>
              <a:endParaRPr lang="zh-TW" altLang="en-US" sz="1200" dirty="0"/>
            </a:p>
          </p:txBody>
        </p:sp>
        <p:sp>
          <p:nvSpPr>
            <p:cNvPr id="152" name="文字方塊 151"/>
            <p:cNvSpPr txBox="1"/>
            <p:nvPr/>
          </p:nvSpPr>
          <p:spPr>
            <a:xfrm>
              <a:off x="2247837" y="2381145"/>
              <a:ext cx="711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Drill</a:t>
              </a:r>
              <a:endParaRPr lang="zh-TW" altLang="en-US" sz="1200" dirty="0"/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999479" y="1071153"/>
              <a:ext cx="441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R1</a:t>
              </a:r>
              <a:endParaRPr lang="zh-TW" altLang="en-US" sz="1200" dirty="0"/>
            </a:p>
          </p:txBody>
        </p:sp>
        <p:sp>
          <p:nvSpPr>
            <p:cNvPr id="154" name="文字方塊 153"/>
            <p:cNvSpPr txBox="1"/>
            <p:nvPr/>
          </p:nvSpPr>
          <p:spPr>
            <a:xfrm>
              <a:off x="1535257" y="1640895"/>
              <a:ext cx="441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R2</a:t>
              </a:r>
              <a:endParaRPr lang="zh-TW" altLang="en-US" sz="1200" dirty="0"/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1499614" y="2345381"/>
              <a:ext cx="441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R3</a:t>
              </a:r>
              <a:endParaRPr lang="zh-TW" altLang="en-US" sz="1200" dirty="0"/>
            </a:p>
          </p:txBody>
        </p:sp>
        <p:sp>
          <p:nvSpPr>
            <p:cNvPr id="156" name="文字方塊 155"/>
            <p:cNvSpPr txBox="1"/>
            <p:nvPr/>
          </p:nvSpPr>
          <p:spPr>
            <a:xfrm flipH="1">
              <a:off x="1024589" y="2497149"/>
              <a:ext cx="510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R4</a:t>
              </a:r>
              <a:endParaRPr lang="zh-TW" altLang="en-US" sz="1200" dirty="0"/>
            </a:p>
          </p:txBody>
        </p:sp>
        <p:sp>
          <p:nvSpPr>
            <p:cNvPr id="157" name="文字方塊 156"/>
            <p:cNvSpPr txBox="1"/>
            <p:nvPr/>
          </p:nvSpPr>
          <p:spPr>
            <a:xfrm>
              <a:off x="3634860" y="957832"/>
              <a:ext cx="438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P1</a:t>
              </a:r>
              <a:endParaRPr lang="zh-TW" altLang="en-US" sz="1200" dirty="0"/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379191" y="109230"/>
              <a:ext cx="780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Rod1</a:t>
              </a:r>
              <a:endParaRPr lang="zh-TW" altLang="en-US" sz="1200" dirty="0"/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6348953" y="2829285"/>
              <a:ext cx="438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P3</a:t>
              </a:r>
              <a:endParaRPr lang="zh-TW" altLang="en-US" sz="1200" dirty="0"/>
            </a:p>
          </p:txBody>
        </p:sp>
        <p:sp>
          <p:nvSpPr>
            <p:cNvPr id="160" name="文字方塊 159"/>
            <p:cNvSpPr txBox="1"/>
            <p:nvPr/>
          </p:nvSpPr>
          <p:spPr>
            <a:xfrm>
              <a:off x="805529" y="2937619"/>
              <a:ext cx="438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P4</a:t>
              </a:r>
              <a:endParaRPr lang="zh-TW" altLang="en-US" sz="1200" dirty="0"/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744042" y="707035"/>
              <a:ext cx="438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P5</a:t>
              </a:r>
              <a:endParaRPr lang="zh-TW" altLang="en-US" sz="1200" dirty="0"/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3619547" y="3281380"/>
              <a:ext cx="359205" cy="281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P2</a:t>
              </a:r>
              <a:endParaRPr lang="zh-TW" altLang="en-US" sz="1200" dirty="0"/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13057" y="2685174"/>
              <a:ext cx="780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Rod2</a:t>
              </a:r>
              <a:endParaRPr lang="zh-TW" altLang="en-US" sz="1200" dirty="0"/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6870515" y="2459767"/>
              <a:ext cx="5386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Rod3</a:t>
              </a:r>
              <a:endParaRPr lang="zh-TW" altLang="en-US" sz="1200" dirty="0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6312610" y="437129"/>
              <a:ext cx="648072" cy="608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橢圓 165"/>
            <p:cNvSpPr/>
            <p:nvPr/>
          </p:nvSpPr>
          <p:spPr>
            <a:xfrm>
              <a:off x="6869438" y="932906"/>
              <a:ext cx="216024" cy="2160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矩形 166"/>
            <p:cNvSpPr/>
            <p:nvPr/>
          </p:nvSpPr>
          <p:spPr>
            <a:xfrm rot="18568950">
              <a:off x="6481807" y="1312147"/>
              <a:ext cx="54006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6436652" y="602177"/>
              <a:ext cx="438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P6</a:t>
              </a:r>
              <a:endParaRPr lang="zh-TW" altLang="en-US" sz="1200" dirty="0"/>
            </a:p>
          </p:txBody>
        </p:sp>
        <p:sp>
          <p:nvSpPr>
            <p:cNvPr id="169" name="文字方塊 168"/>
            <p:cNvSpPr txBox="1"/>
            <p:nvPr/>
          </p:nvSpPr>
          <p:spPr>
            <a:xfrm>
              <a:off x="6860559" y="1139009"/>
              <a:ext cx="5386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Rod4</a:t>
              </a:r>
              <a:endParaRPr lang="zh-TW" altLang="en-US" sz="1200" dirty="0"/>
            </a:p>
          </p:txBody>
        </p:sp>
        <p:grpSp>
          <p:nvGrpSpPr>
            <p:cNvPr id="170" name="群組 169"/>
            <p:cNvGrpSpPr/>
            <p:nvPr/>
          </p:nvGrpSpPr>
          <p:grpSpPr>
            <a:xfrm rot="667775">
              <a:off x="7137039" y="520364"/>
              <a:ext cx="1373989" cy="2003791"/>
              <a:chOff x="6586989" y="1387938"/>
              <a:chExt cx="1373989" cy="2003791"/>
            </a:xfrm>
          </p:grpSpPr>
          <p:sp>
            <p:nvSpPr>
              <p:cNvPr id="179" name="拱形 178"/>
              <p:cNvSpPr/>
              <p:nvPr/>
            </p:nvSpPr>
            <p:spPr>
              <a:xfrm rot="4115691">
                <a:off x="6254973" y="1719954"/>
                <a:ext cx="2003791" cy="1339760"/>
              </a:xfrm>
              <a:prstGeom prst="blockArc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橢圓 179"/>
              <p:cNvSpPr/>
              <p:nvPr/>
            </p:nvSpPr>
            <p:spPr>
              <a:xfrm>
                <a:off x="7566428" y="289603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F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橢圓 180"/>
              <p:cNvSpPr/>
              <p:nvPr/>
            </p:nvSpPr>
            <p:spPr>
              <a:xfrm>
                <a:off x="7676156" y="256075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E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橢圓 181"/>
              <p:cNvSpPr/>
              <p:nvPr/>
            </p:nvSpPr>
            <p:spPr>
              <a:xfrm>
                <a:off x="7633484" y="22193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D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橢圓 182"/>
              <p:cNvSpPr/>
              <p:nvPr/>
            </p:nvSpPr>
            <p:spPr>
              <a:xfrm>
                <a:off x="7517660" y="19145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橢圓 183"/>
              <p:cNvSpPr/>
              <p:nvPr/>
            </p:nvSpPr>
            <p:spPr>
              <a:xfrm>
                <a:off x="7316492" y="164635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橢圓 184"/>
              <p:cNvSpPr/>
              <p:nvPr/>
            </p:nvSpPr>
            <p:spPr>
              <a:xfrm>
                <a:off x="7029980" y="14573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A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1" name="群組 170"/>
            <p:cNvGrpSpPr/>
            <p:nvPr/>
          </p:nvGrpSpPr>
          <p:grpSpPr>
            <a:xfrm rot="667775">
              <a:off x="7641242" y="435997"/>
              <a:ext cx="1373989" cy="2003791"/>
              <a:chOff x="6586989" y="1387938"/>
              <a:chExt cx="1373989" cy="2003791"/>
            </a:xfrm>
          </p:grpSpPr>
          <p:sp>
            <p:nvSpPr>
              <p:cNvPr id="172" name="拱形 171"/>
              <p:cNvSpPr/>
              <p:nvPr/>
            </p:nvSpPr>
            <p:spPr>
              <a:xfrm rot="4115691">
                <a:off x="6254973" y="1719954"/>
                <a:ext cx="2003791" cy="1339760"/>
              </a:xfrm>
              <a:prstGeom prst="blockArc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橢圓 172"/>
              <p:cNvSpPr/>
              <p:nvPr/>
            </p:nvSpPr>
            <p:spPr>
              <a:xfrm>
                <a:off x="7566428" y="289603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F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橢圓 173"/>
              <p:cNvSpPr/>
              <p:nvPr/>
            </p:nvSpPr>
            <p:spPr>
              <a:xfrm>
                <a:off x="7676156" y="256075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E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橢圓 174"/>
              <p:cNvSpPr/>
              <p:nvPr/>
            </p:nvSpPr>
            <p:spPr>
              <a:xfrm>
                <a:off x="7633484" y="22193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D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橢圓 175"/>
              <p:cNvSpPr/>
              <p:nvPr/>
            </p:nvSpPr>
            <p:spPr>
              <a:xfrm>
                <a:off x="7517660" y="19145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橢圓 176"/>
              <p:cNvSpPr/>
              <p:nvPr/>
            </p:nvSpPr>
            <p:spPr>
              <a:xfrm>
                <a:off x="7316492" y="164635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橢圓 177"/>
              <p:cNvSpPr/>
              <p:nvPr/>
            </p:nvSpPr>
            <p:spPr>
              <a:xfrm>
                <a:off x="7029980" y="14573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A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9368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81604847"/>
              </p:ext>
            </p:extLst>
          </p:nvPr>
        </p:nvGraphicFramePr>
        <p:xfrm>
          <a:off x="303440" y="3933056"/>
          <a:ext cx="850646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968"/>
                <a:gridCol w="6506500"/>
              </a:tblGrid>
              <a:tr h="130313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Abstract</a:t>
                      </a:r>
                      <a:r>
                        <a:rPr lang="en-US" altLang="zh-TW" sz="1200" baseline="0" dirty="0" smtClean="0"/>
                        <a:t> sensor</a:t>
                      </a:r>
                      <a:r>
                        <a:rPr lang="en-US" altLang="zh-TW" sz="1200" dirty="0" smtClean="0"/>
                        <a:t> movement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Description (system)</a:t>
                      </a:r>
                      <a:endParaRPr lang="zh-TW" altLang="en-US" sz="1200" dirty="0"/>
                    </a:p>
                  </a:txBody>
                  <a:tcPr/>
                </a:tc>
              </a:tr>
              <a:tr h="1303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ColorProbe</a:t>
                      </a:r>
                      <a:endParaRPr lang="en-US" altLang="zh-TW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Move</a:t>
                      </a:r>
                      <a:r>
                        <a:rPr lang="en-US" altLang="zh-TW" sz="1200" baseline="0" dirty="0" smtClean="0"/>
                        <a:t> downwards to perform probing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9" name="表格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5706082"/>
              </p:ext>
            </p:extLst>
          </p:nvPr>
        </p:nvGraphicFramePr>
        <p:xfrm>
          <a:off x="337794" y="5517232"/>
          <a:ext cx="851478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630"/>
                <a:gridCol w="6470156"/>
              </a:tblGrid>
              <a:tr h="130313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Abstract</a:t>
                      </a:r>
                      <a:r>
                        <a:rPr lang="en-US" altLang="zh-TW" sz="1200" baseline="0" dirty="0" smtClean="0"/>
                        <a:t> drill</a:t>
                      </a:r>
                      <a:r>
                        <a:rPr lang="en-US" altLang="zh-TW" sz="1200" dirty="0" smtClean="0"/>
                        <a:t> movement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Description</a:t>
                      </a:r>
                      <a:endParaRPr lang="zh-TW" altLang="en-US" sz="1200" dirty="0"/>
                    </a:p>
                  </a:txBody>
                  <a:tcPr/>
                </a:tc>
              </a:tr>
              <a:tr h="1303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Drill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When the object is </a:t>
                      </a:r>
                      <a:r>
                        <a:rPr lang="en-US" altLang="zh-TW" sz="1200" baseline="0" dirty="0" smtClean="0"/>
                        <a:t>FACE_CORRECT, then drill creates a hole</a:t>
                      </a:r>
                    </a:p>
                    <a:p>
                      <a:r>
                        <a:rPr lang="en-US" altLang="zh-TW" sz="1200" baseline="0" dirty="0" smtClean="0"/>
                        <a:t>Otherwise, the drill breaks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0" name="表格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75037070"/>
              </p:ext>
            </p:extLst>
          </p:nvPr>
        </p:nvGraphicFramePr>
        <p:xfrm>
          <a:off x="303440" y="4653136"/>
          <a:ext cx="8506468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99968"/>
                <a:gridCol w="6506500"/>
              </a:tblGrid>
              <a:tr h="138688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Abstract</a:t>
                      </a:r>
                      <a:r>
                        <a:rPr lang="en-US" altLang="zh-TW" sz="1200" baseline="0" dirty="0" smtClean="0"/>
                        <a:t> sensor</a:t>
                      </a:r>
                      <a:r>
                        <a:rPr lang="en-US" altLang="zh-TW" sz="1200" dirty="0" smtClean="0"/>
                        <a:t> movement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Description (Environment)</a:t>
                      </a:r>
                      <a:endParaRPr lang="zh-TW" altLang="en-US" sz="1200" dirty="0"/>
                    </a:p>
                  </a:txBody>
                  <a:tcPr/>
                </a:tc>
              </a:tr>
              <a:tr h="1303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ReturnColor</a:t>
                      </a:r>
                      <a:endParaRPr lang="en-US" altLang="zh-TW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Return</a:t>
                      </a:r>
                      <a:r>
                        <a:rPr lang="en-US" altLang="zh-TW" sz="1200" baseline="0" dirty="0" smtClean="0"/>
                        <a:t> whether an object is red, white, or black (we need to ensure that the decision of the action is indifferent to the reading [game of imperfect information without memory])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1" name="群組 100"/>
          <p:cNvGrpSpPr/>
          <p:nvPr/>
        </p:nvGrpSpPr>
        <p:grpSpPr>
          <a:xfrm>
            <a:off x="13057" y="93053"/>
            <a:ext cx="9002174" cy="3613474"/>
            <a:chOff x="13057" y="93053"/>
            <a:chExt cx="9002174" cy="3613474"/>
          </a:xfrm>
        </p:grpSpPr>
        <p:sp>
          <p:nvSpPr>
            <p:cNvPr id="102" name="矩形 101"/>
            <p:cNvSpPr/>
            <p:nvPr/>
          </p:nvSpPr>
          <p:spPr>
            <a:xfrm>
              <a:off x="655090" y="462813"/>
              <a:ext cx="648072" cy="608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橢圓 102"/>
            <p:cNvSpPr/>
            <p:nvPr/>
          </p:nvSpPr>
          <p:spPr>
            <a:xfrm>
              <a:off x="547078" y="386229"/>
              <a:ext cx="216024" cy="2160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4" name="群組 103"/>
            <p:cNvGrpSpPr/>
            <p:nvPr/>
          </p:nvGrpSpPr>
          <p:grpSpPr>
            <a:xfrm>
              <a:off x="177678" y="1159305"/>
              <a:ext cx="1602897" cy="1524630"/>
              <a:chOff x="421977" y="2278651"/>
              <a:chExt cx="1602897" cy="1524630"/>
            </a:xfrm>
          </p:grpSpPr>
          <p:sp>
            <p:nvSpPr>
              <p:cNvPr id="194" name="流程圖: 準備作業 193"/>
              <p:cNvSpPr/>
              <p:nvPr/>
            </p:nvSpPr>
            <p:spPr>
              <a:xfrm>
                <a:off x="1061610" y="2893224"/>
                <a:ext cx="324035" cy="288032"/>
              </a:xfrm>
              <a:prstGeom prst="flowChartPreparation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1142617" y="2278651"/>
                <a:ext cx="162019" cy="61635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1142619" y="3186929"/>
                <a:ext cx="162019" cy="61635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7" name="矩形 196"/>
              <p:cNvSpPr/>
              <p:nvPr/>
            </p:nvSpPr>
            <p:spPr>
              <a:xfrm rot="20049306">
                <a:off x="1304794" y="2743157"/>
                <a:ext cx="720080" cy="16593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8" name="矩形 197"/>
              <p:cNvSpPr/>
              <p:nvPr/>
            </p:nvSpPr>
            <p:spPr>
              <a:xfrm rot="20049306">
                <a:off x="422379" y="3185896"/>
                <a:ext cx="720080" cy="16593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9" name="矩形 198"/>
              <p:cNvSpPr/>
              <p:nvPr/>
            </p:nvSpPr>
            <p:spPr>
              <a:xfrm rot="1533657">
                <a:off x="1301962" y="3185895"/>
                <a:ext cx="720080" cy="16593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0" name="矩形 199"/>
              <p:cNvSpPr/>
              <p:nvPr/>
            </p:nvSpPr>
            <p:spPr>
              <a:xfrm rot="1533657">
                <a:off x="421977" y="2724074"/>
                <a:ext cx="720080" cy="16593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5" name="矩形 104"/>
            <p:cNvSpPr/>
            <p:nvPr/>
          </p:nvSpPr>
          <p:spPr>
            <a:xfrm>
              <a:off x="659115" y="2766506"/>
              <a:ext cx="648072" cy="608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矩形 105"/>
            <p:cNvSpPr/>
            <p:nvPr/>
          </p:nvSpPr>
          <p:spPr>
            <a:xfrm rot="19014302">
              <a:off x="667470" y="2520255"/>
              <a:ext cx="54006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橢圓 106"/>
            <p:cNvSpPr/>
            <p:nvPr/>
          </p:nvSpPr>
          <p:spPr>
            <a:xfrm>
              <a:off x="551103" y="2689922"/>
              <a:ext cx="216024" cy="2160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3896481" y="622893"/>
              <a:ext cx="2385264" cy="282494"/>
            </a:xfrm>
            <a:prstGeom prst="rect">
              <a:avLst/>
            </a:prstGeom>
            <a:pattFill prst="ltVert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1394233" y="2926586"/>
              <a:ext cx="2418905" cy="288032"/>
            </a:xfrm>
            <a:prstGeom prst="rect">
              <a:avLst/>
            </a:prstGeom>
            <a:pattFill prst="ltVert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3896480" y="2926586"/>
              <a:ext cx="2389705" cy="288032"/>
            </a:xfrm>
            <a:prstGeom prst="rect">
              <a:avLst/>
            </a:prstGeom>
            <a:pattFill prst="ltVert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6335511" y="2742720"/>
              <a:ext cx="648072" cy="608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橢圓 111"/>
            <p:cNvSpPr/>
            <p:nvPr/>
          </p:nvSpPr>
          <p:spPr>
            <a:xfrm>
              <a:off x="6844399" y="2674548"/>
              <a:ext cx="216024" cy="2160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拱形 112"/>
            <p:cNvSpPr/>
            <p:nvPr/>
          </p:nvSpPr>
          <p:spPr>
            <a:xfrm rot="18876441">
              <a:off x="6941446" y="1848481"/>
              <a:ext cx="288032" cy="546941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流程圖: 準備作業 113"/>
            <p:cNvSpPr/>
            <p:nvPr/>
          </p:nvSpPr>
          <p:spPr>
            <a:xfrm>
              <a:off x="6276945" y="1582737"/>
              <a:ext cx="144016" cy="148261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矩形 114"/>
            <p:cNvSpPr/>
            <p:nvPr/>
          </p:nvSpPr>
          <p:spPr>
            <a:xfrm rot="1621165">
              <a:off x="6387567" y="1733832"/>
              <a:ext cx="362068" cy="966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流程圖: 準備作業 115"/>
            <p:cNvSpPr/>
            <p:nvPr/>
          </p:nvSpPr>
          <p:spPr>
            <a:xfrm>
              <a:off x="6726499" y="1844730"/>
              <a:ext cx="144016" cy="148261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流程圖: 準備作業 116"/>
            <p:cNvSpPr/>
            <p:nvPr/>
          </p:nvSpPr>
          <p:spPr>
            <a:xfrm rot="21286187">
              <a:off x="5635264" y="1789150"/>
              <a:ext cx="358443" cy="336491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矩形 117"/>
            <p:cNvSpPr/>
            <p:nvPr/>
          </p:nvSpPr>
          <p:spPr>
            <a:xfrm rot="20006187">
              <a:off x="5948033" y="1737907"/>
              <a:ext cx="362068" cy="966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9" name="群組 118"/>
            <p:cNvGrpSpPr/>
            <p:nvPr/>
          </p:nvGrpSpPr>
          <p:grpSpPr>
            <a:xfrm rot="667775">
              <a:off x="6596552" y="611186"/>
              <a:ext cx="1373989" cy="2003791"/>
              <a:chOff x="6586989" y="1387938"/>
              <a:chExt cx="1373989" cy="2003791"/>
            </a:xfrm>
          </p:grpSpPr>
          <p:sp>
            <p:nvSpPr>
              <p:cNvPr id="187" name="拱形 186"/>
              <p:cNvSpPr/>
              <p:nvPr/>
            </p:nvSpPr>
            <p:spPr>
              <a:xfrm rot="4115691">
                <a:off x="6254973" y="1719954"/>
                <a:ext cx="2003791" cy="1339760"/>
              </a:xfrm>
              <a:prstGeom prst="blockArc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橢圓 187"/>
              <p:cNvSpPr/>
              <p:nvPr/>
            </p:nvSpPr>
            <p:spPr>
              <a:xfrm>
                <a:off x="7566428" y="289603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F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橢圓 188"/>
              <p:cNvSpPr/>
              <p:nvPr/>
            </p:nvSpPr>
            <p:spPr>
              <a:xfrm>
                <a:off x="7676156" y="256075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E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橢圓 189"/>
              <p:cNvSpPr/>
              <p:nvPr/>
            </p:nvSpPr>
            <p:spPr>
              <a:xfrm>
                <a:off x="7633484" y="22193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D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橢圓 190"/>
              <p:cNvSpPr/>
              <p:nvPr/>
            </p:nvSpPr>
            <p:spPr>
              <a:xfrm>
                <a:off x="7517660" y="19145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橢圓 191"/>
              <p:cNvSpPr/>
              <p:nvPr/>
            </p:nvSpPr>
            <p:spPr>
              <a:xfrm>
                <a:off x="7316492" y="164635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橢圓 192"/>
              <p:cNvSpPr/>
              <p:nvPr/>
            </p:nvSpPr>
            <p:spPr>
              <a:xfrm>
                <a:off x="7029980" y="14573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A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0" name="橢圓 119"/>
            <p:cNvSpPr/>
            <p:nvPr/>
          </p:nvSpPr>
          <p:spPr>
            <a:xfrm>
              <a:off x="6494235" y="1125490"/>
              <a:ext cx="284822" cy="30440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smtClean="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" pitchFamily="34" charset="0"/>
                </a:rPr>
                <a:t>X</a:t>
              </a:r>
              <a:endParaRPr lang="zh-TW" altLang="en-US" sz="1000" dirty="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" pitchFamily="34" charset="0"/>
              </a:endParaRPr>
            </a:p>
          </p:txBody>
        </p:sp>
        <p:sp>
          <p:nvSpPr>
            <p:cNvPr id="121" name="橢圓 120"/>
            <p:cNvSpPr/>
            <p:nvPr/>
          </p:nvSpPr>
          <p:spPr>
            <a:xfrm>
              <a:off x="6517136" y="2385798"/>
              <a:ext cx="284822" cy="30440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Y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1796509" y="1712849"/>
              <a:ext cx="538192" cy="5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2084541" y="1100096"/>
              <a:ext cx="106144" cy="606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1378249" y="622893"/>
              <a:ext cx="2434889" cy="294338"/>
            </a:xfrm>
            <a:prstGeom prst="rect">
              <a:avLst/>
            </a:prstGeom>
            <a:pattFill prst="ltVert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1868517" y="1197919"/>
              <a:ext cx="216024" cy="47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流程圖: 程序 125"/>
            <p:cNvSpPr/>
            <p:nvPr/>
          </p:nvSpPr>
          <p:spPr>
            <a:xfrm>
              <a:off x="1809787" y="852076"/>
              <a:ext cx="72008" cy="45861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1840897" y="2666360"/>
              <a:ext cx="538192" cy="5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2128929" y="2053607"/>
              <a:ext cx="106144" cy="606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1912905" y="2151430"/>
              <a:ext cx="216024" cy="47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流程圖: 程序 129"/>
            <p:cNvSpPr/>
            <p:nvPr/>
          </p:nvSpPr>
          <p:spPr>
            <a:xfrm>
              <a:off x="1840897" y="1898339"/>
              <a:ext cx="72008" cy="45861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五邊形 130"/>
            <p:cNvSpPr/>
            <p:nvPr/>
          </p:nvSpPr>
          <p:spPr>
            <a:xfrm rot="5400000">
              <a:off x="1825904" y="2335533"/>
              <a:ext cx="111782" cy="154615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五邊形 131"/>
            <p:cNvSpPr/>
            <p:nvPr/>
          </p:nvSpPr>
          <p:spPr>
            <a:xfrm rot="5400000">
              <a:off x="1807687" y="2335534"/>
              <a:ext cx="111782" cy="154615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梯形 132"/>
            <p:cNvSpPr/>
            <p:nvPr/>
          </p:nvSpPr>
          <p:spPr>
            <a:xfrm>
              <a:off x="3790913" y="437129"/>
              <a:ext cx="126014" cy="116569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3729088" y="334213"/>
              <a:ext cx="249664" cy="104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梯形 134"/>
            <p:cNvSpPr/>
            <p:nvPr/>
          </p:nvSpPr>
          <p:spPr>
            <a:xfrm>
              <a:off x="3790913" y="2765390"/>
              <a:ext cx="126014" cy="116569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3729088" y="2662474"/>
              <a:ext cx="249664" cy="104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梯形 136"/>
            <p:cNvSpPr/>
            <p:nvPr/>
          </p:nvSpPr>
          <p:spPr>
            <a:xfrm>
              <a:off x="1782784" y="1409495"/>
              <a:ext cx="126014" cy="116569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1720959" y="1306579"/>
              <a:ext cx="249664" cy="104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梯形 138"/>
            <p:cNvSpPr/>
            <p:nvPr/>
          </p:nvSpPr>
          <p:spPr>
            <a:xfrm rot="16579599">
              <a:off x="6308772" y="2427287"/>
              <a:ext cx="126014" cy="116569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矩形 139"/>
            <p:cNvSpPr/>
            <p:nvPr/>
          </p:nvSpPr>
          <p:spPr>
            <a:xfrm rot="16579599">
              <a:off x="6156913" y="2407316"/>
              <a:ext cx="249664" cy="104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矩形 140"/>
            <p:cNvSpPr/>
            <p:nvPr/>
          </p:nvSpPr>
          <p:spPr>
            <a:xfrm rot="1842512">
              <a:off x="737117" y="636421"/>
              <a:ext cx="54006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矩形 141"/>
            <p:cNvSpPr/>
            <p:nvPr/>
          </p:nvSpPr>
          <p:spPr>
            <a:xfrm rot="19014302">
              <a:off x="6419830" y="3034597"/>
              <a:ext cx="54006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流程圖: 磁碟 142"/>
            <p:cNvSpPr/>
            <p:nvPr/>
          </p:nvSpPr>
          <p:spPr>
            <a:xfrm>
              <a:off x="3226189" y="3562511"/>
              <a:ext cx="288032" cy="144016"/>
            </a:xfrm>
            <a:prstGeom prst="flowChartMagneticDisk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流程圖: 磁碟 143"/>
            <p:cNvSpPr/>
            <p:nvPr/>
          </p:nvSpPr>
          <p:spPr>
            <a:xfrm>
              <a:off x="3666621" y="3562511"/>
              <a:ext cx="288032" cy="144016"/>
            </a:xfrm>
            <a:prstGeom prst="flowChartMagneticDisk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流程圖: 磁碟 144"/>
            <p:cNvSpPr/>
            <p:nvPr/>
          </p:nvSpPr>
          <p:spPr>
            <a:xfrm>
              <a:off x="4123925" y="3562511"/>
              <a:ext cx="288032" cy="144016"/>
            </a:xfrm>
            <a:prstGeom prst="flowChartMagneticDisk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文字方塊 145"/>
            <p:cNvSpPr txBox="1"/>
            <p:nvPr/>
          </p:nvSpPr>
          <p:spPr>
            <a:xfrm>
              <a:off x="7097455" y="324313"/>
              <a:ext cx="6035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Level1</a:t>
              </a:r>
              <a:endParaRPr lang="zh-TW" altLang="en-US" sz="1200" dirty="0"/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7724732" y="217242"/>
              <a:ext cx="6035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Level2</a:t>
              </a:r>
              <a:endParaRPr lang="zh-TW" altLang="en-US" sz="1200" dirty="0"/>
            </a:p>
          </p:txBody>
        </p:sp>
        <p:sp>
          <p:nvSpPr>
            <p:cNvPr id="148" name="文字方塊 147"/>
            <p:cNvSpPr txBox="1"/>
            <p:nvPr/>
          </p:nvSpPr>
          <p:spPr>
            <a:xfrm>
              <a:off x="8328237" y="160130"/>
              <a:ext cx="6035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Level3</a:t>
              </a:r>
              <a:endParaRPr lang="zh-TW" altLang="en-US" sz="1200" dirty="0"/>
            </a:p>
          </p:txBody>
        </p:sp>
        <p:sp>
          <p:nvSpPr>
            <p:cNvPr id="149" name="文字方塊 148"/>
            <p:cNvSpPr txBox="1"/>
            <p:nvPr/>
          </p:nvSpPr>
          <p:spPr>
            <a:xfrm>
              <a:off x="3540632" y="93053"/>
              <a:ext cx="711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Sensor1</a:t>
              </a:r>
              <a:endParaRPr lang="zh-TW" altLang="en-US" sz="1200" dirty="0"/>
            </a:p>
          </p:txBody>
        </p:sp>
        <p:sp>
          <p:nvSpPr>
            <p:cNvPr id="150" name="文字方塊 149"/>
            <p:cNvSpPr txBox="1"/>
            <p:nvPr/>
          </p:nvSpPr>
          <p:spPr>
            <a:xfrm>
              <a:off x="3482759" y="2386860"/>
              <a:ext cx="711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Sensor2</a:t>
              </a:r>
              <a:endParaRPr lang="zh-TW" altLang="en-US" sz="1200" dirty="0"/>
            </a:p>
          </p:txBody>
        </p:sp>
        <p:sp>
          <p:nvSpPr>
            <p:cNvPr id="151" name="文字方塊 150"/>
            <p:cNvSpPr txBox="1"/>
            <p:nvPr/>
          </p:nvSpPr>
          <p:spPr>
            <a:xfrm>
              <a:off x="5556220" y="2309158"/>
              <a:ext cx="711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Sensor3</a:t>
              </a:r>
              <a:endParaRPr lang="zh-TW" altLang="en-US" sz="1200" dirty="0"/>
            </a:p>
          </p:txBody>
        </p:sp>
        <p:sp>
          <p:nvSpPr>
            <p:cNvPr id="152" name="文字方塊 151"/>
            <p:cNvSpPr txBox="1"/>
            <p:nvPr/>
          </p:nvSpPr>
          <p:spPr>
            <a:xfrm>
              <a:off x="2151972" y="1407560"/>
              <a:ext cx="711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Sensor4</a:t>
              </a:r>
              <a:endParaRPr lang="zh-TW" altLang="en-US" sz="1200" dirty="0"/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2247837" y="2381145"/>
              <a:ext cx="711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Drill</a:t>
              </a:r>
              <a:endParaRPr lang="zh-TW" altLang="en-US" sz="1200" dirty="0"/>
            </a:p>
          </p:txBody>
        </p:sp>
        <p:sp>
          <p:nvSpPr>
            <p:cNvPr id="154" name="文字方塊 153"/>
            <p:cNvSpPr txBox="1"/>
            <p:nvPr/>
          </p:nvSpPr>
          <p:spPr>
            <a:xfrm>
              <a:off x="999479" y="1071153"/>
              <a:ext cx="441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R1</a:t>
              </a:r>
              <a:endParaRPr lang="zh-TW" altLang="en-US" sz="1200" dirty="0"/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1535257" y="1640895"/>
              <a:ext cx="441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R2</a:t>
              </a:r>
              <a:endParaRPr lang="zh-TW" altLang="en-US" sz="1200" dirty="0"/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1499614" y="2345381"/>
              <a:ext cx="441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R3</a:t>
              </a:r>
              <a:endParaRPr lang="zh-TW" altLang="en-US" sz="1200" dirty="0"/>
            </a:p>
          </p:txBody>
        </p:sp>
        <p:sp>
          <p:nvSpPr>
            <p:cNvPr id="157" name="文字方塊 156"/>
            <p:cNvSpPr txBox="1"/>
            <p:nvPr/>
          </p:nvSpPr>
          <p:spPr>
            <a:xfrm flipH="1">
              <a:off x="1024589" y="2497149"/>
              <a:ext cx="510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R4</a:t>
              </a:r>
              <a:endParaRPr lang="zh-TW" altLang="en-US" sz="1200" dirty="0"/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3634860" y="957832"/>
              <a:ext cx="438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P1</a:t>
              </a:r>
              <a:endParaRPr lang="zh-TW" altLang="en-US" sz="1200" dirty="0"/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379191" y="109230"/>
              <a:ext cx="780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Rod1</a:t>
              </a:r>
              <a:endParaRPr lang="zh-TW" altLang="en-US" sz="1200" dirty="0"/>
            </a:p>
          </p:txBody>
        </p:sp>
        <p:sp>
          <p:nvSpPr>
            <p:cNvPr id="160" name="文字方塊 159"/>
            <p:cNvSpPr txBox="1"/>
            <p:nvPr/>
          </p:nvSpPr>
          <p:spPr>
            <a:xfrm>
              <a:off x="6348953" y="2829285"/>
              <a:ext cx="438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P3</a:t>
              </a:r>
              <a:endParaRPr lang="zh-TW" altLang="en-US" sz="1200" dirty="0"/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805529" y="2937619"/>
              <a:ext cx="438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P4</a:t>
              </a:r>
              <a:endParaRPr lang="zh-TW" altLang="en-US" sz="1200" dirty="0"/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744042" y="707035"/>
              <a:ext cx="438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P5</a:t>
              </a:r>
              <a:endParaRPr lang="zh-TW" altLang="en-US" sz="1200" dirty="0"/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3619547" y="3281380"/>
              <a:ext cx="359205" cy="281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P2</a:t>
              </a:r>
              <a:endParaRPr lang="zh-TW" altLang="en-US" sz="1200" dirty="0"/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13057" y="2685174"/>
              <a:ext cx="780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Rod2</a:t>
              </a:r>
              <a:endParaRPr lang="zh-TW" altLang="en-US" sz="1200" dirty="0"/>
            </a:p>
          </p:txBody>
        </p:sp>
        <p:sp>
          <p:nvSpPr>
            <p:cNvPr id="165" name="文字方塊 164"/>
            <p:cNvSpPr txBox="1"/>
            <p:nvPr/>
          </p:nvSpPr>
          <p:spPr>
            <a:xfrm>
              <a:off x="6870515" y="2459767"/>
              <a:ext cx="5386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Rod3</a:t>
              </a:r>
              <a:endParaRPr lang="zh-TW" altLang="en-US" sz="1200" dirty="0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6312610" y="437129"/>
              <a:ext cx="648072" cy="608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橢圓 166"/>
            <p:cNvSpPr/>
            <p:nvPr/>
          </p:nvSpPr>
          <p:spPr>
            <a:xfrm>
              <a:off x="6869438" y="932906"/>
              <a:ext cx="216024" cy="2160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矩形 167"/>
            <p:cNvSpPr/>
            <p:nvPr/>
          </p:nvSpPr>
          <p:spPr>
            <a:xfrm rot="18568950">
              <a:off x="6481807" y="1312147"/>
              <a:ext cx="54006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文字方塊 168"/>
            <p:cNvSpPr txBox="1"/>
            <p:nvPr/>
          </p:nvSpPr>
          <p:spPr>
            <a:xfrm>
              <a:off x="6436652" y="602177"/>
              <a:ext cx="438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P6</a:t>
              </a:r>
              <a:endParaRPr lang="zh-TW" altLang="en-US" sz="1200" dirty="0"/>
            </a:p>
          </p:txBody>
        </p:sp>
        <p:sp>
          <p:nvSpPr>
            <p:cNvPr id="170" name="文字方塊 169"/>
            <p:cNvSpPr txBox="1"/>
            <p:nvPr/>
          </p:nvSpPr>
          <p:spPr>
            <a:xfrm>
              <a:off x="6860559" y="1139009"/>
              <a:ext cx="5386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Rod4</a:t>
              </a:r>
              <a:endParaRPr lang="zh-TW" altLang="en-US" sz="1200" dirty="0"/>
            </a:p>
          </p:txBody>
        </p:sp>
        <p:grpSp>
          <p:nvGrpSpPr>
            <p:cNvPr id="171" name="群組 170"/>
            <p:cNvGrpSpPr/>
            <p:nvPr/>
          </p:nvGrpSpPr>
          <p:grpSpPr>
            <a:xfrm rot="667775">
              <a:off x="7137039" y="520364"/>
              <a:ext cx="1373989" cy="2003791"/>
              <a:chOff x="6586989" y="1387938"/>
              <a:chExt cx="1373989" cy="2003791"/>
            </a:xfrm>
          </p:grpSpPr>
          <p:sp>
            <p:nvSpPr>
              <p:cNvPr id="180" name="拱形 179"/>
              <p:cNvSpPr/>
              <p:nvPr/>
            </p:nvSpPr>
            <p:spPr>
              <a:xfrm rot="4115691">
                <a:off x="6254973" y="1719954"/>
                <a:ext cx="2003791" cy="1339760"/>
              </a:xfrm>
              <a:prstGeom prst="blockArc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橢圓 180"/>
              <p:cNvSpPr/>
              <p:nvPr/>
            </p:nvSpPr>
            <p:spPr>
              <a:xfrm>
                <a:off x="7566428" y="289603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F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橢圓 181"/>
              <p:cNvSpPr/>
              <p:nvPr/>
            </p:nvSpPr>
            <p:spPr>
              <a:xfrm>
                <a:off x="7676156" y="256075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E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橢圓 182"/>
              <p:cNvSpPr/>
              <p:nvPr/>
            </p:nvSpPr>
            <p:spPr>
              <a:xfrm>
                <a:off x="7633484" y="22193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D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橢圓 183"/>
              <p:cNvSpPr/>
              <p:nvPr/>
            </p:nvSpPr>
            <p:spPr>
              <a:xfrm>
                <a:off x="7517660" y="19145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橢圓 184"/>
              <p:cNvSpPr/>
              <p:nvPr/>
            </p:nvSpPr>
            <p:spPr>
              <a:xfrm>
                <a:off x="7316492" y="164635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橢圓 185"/>
              <p:cNvSpPr/>
              <p:nvPr/>
            </p:nvSpPr>
            <p:spPr>
              <a:xfrm>
                <a:off x="7029980" y="14573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A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2" name="群組 171"/>
            <p:cNvGrpSpPr/>
            <p:nvPr/>
          </p:nvGrpSpPr>
          <p:grpSpPr>
            <a:xfrm rot="667775">
              <a:off x="7641242" y="435997"/>
              <a:ext cx="1373989" cy="2003791"/>
              <a:chOff x="6586989" y="1387938"/>
              <a:chExt cx="1373989" cy="2003791"/>
            </a:xfrm>
          </p:grpSpPr>
          <p:sp>
            <p:nvSpPr>
              <p:cNvPr id="173" name="拱形 172"/>
              <p:cNvSpPr/>
              <p:nvPr/>
            </p:nvSpPr>
            <p:spPr>
              <a:xfrm rot="4115691">
                <a:off x="6254973" y="1719954"/>
                <a:ext cx="2003791" cy="1339760"/>
              </a:xfrm>
              <a:prstGeom prst="blockArc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橢圓 173"/>
              <p:cNvSpPr/>
              <p:nvPr/>
            </p:nvSpPr>
            <p:spPr>
              <a:xfrm>
                <a:off x="7566428" y="289603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F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橢圓 174"/>
              <p:cNvSpPr/>
              <p:nvPr/>
            </p:nvSpPr>
            <p:spPr>
              <a:xfrm>
                <a:off x="7676156" y="256075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E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橢圓 175"/>
              <p:cNvSpPr/>
              <p:nvPr/>
            </p:nvSpPr>
            <p:spPr>
              <a:xfrm>
                <a:off x="7633484" y="22193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D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橢圓 176"/>
              <p:cNvSpPr/>
              <p:nvPr/>
            </p:nvSpPr>
            <p:spPr>
              <a:xfrm>
                <a:off x="7517660" y="19145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橢圓 177"/>
              <p:cNvSpPr/>
              <p:nvPr/>
            </p:nvSpPr>
            <p:spPr>
              <a:xfrm>
                <a:off x="7316492" y="164635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橢圓 178"/>
              <p:cNvSpPr/>
              <p:nvPr/>
            </p:nvSpPr>
            <p:spPr>
              <a:xfrm>
                <a:off x="7029980" y="14573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A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2342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09477320"/>
              </p:ext>
            </p:extLst>
          </p:nvPr>
        </p:nvGraphicFramePr>
        <p:xfrm>
          <a:off x="303440" y="3933056"/>
          <a:ext cx="850646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968"/>
                <a:gridCol w="6506500"/>
              </a:tblGrid>
              <a:tr h="130313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Abstract</a:t>
                      </a:r>
                      <a:r>
                        <a:rPr lang="en-US" altLang="zh-TW" sz="1200" baseline="0" dirty="0" smtClean="0"/>
                        <a:t> sensor</a:t>
                      </a:r>
                      <a:r>
                        <a:rPr lang="en-US" altLang="zh-TW" sz="1200" dirty="0" smtClean="0"/>
                        <a:t> movement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Description (system)</a:t>
                      </a:r>
                      <a:endParaRPr lang="zh-TW" altLang="en-US" sz="1200" dirty="0"/>
                    </a:p>
                  </a:txBody>
                  <a:tcPr/>
                </a:tc>
              </a:tr>
              <a:tr h="1303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HeightProbe</a:t>
                      </a:r>
                      <a:endParaRPr lang="en-US" altLang="zh-TW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Move</a:t>
                      </a:r>
                      <a:r>
                        <a:rPr lang="en-US" altLang="zh-TW" sz="1200" baseline="0" dirty="0" smtClean="0"/>
                        <a:t> downwards to perform probing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9" name="表格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33627651"/>
              </p:ext>
            </p:extLst>
          </p:nvPr>
        </p:nvGraphicFramePr>
        <p:xfrm>
          <a:off x="337794" y="5517232"/>
          <a:ext cx="851478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630"/>
                <a:gridCol w="6470156"/>
              </a:tblGrid>
              <a:tr h="130313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Abstract</a:t>
                      </a:r>
                      <a:r>
                        <a:rPr lang="en-US" altLang="zh-TW" sz="1200" baseline="0" dirty="0" smtClean="0"/>
                        <a:t> drill</a:t>
                      </a:r>
                      <a:r>
                        <a:rPr lang="en-US" altLang="zh-TW" sz="1200" dirty="0" smtClean="0"/>
                        <a:t> movement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Description</a:t>
                      </a:r>
                      <a:endParaRPr lang="zh-TW" altLang="en-US" sz="1200" dirty="0"/>
                    </a:p>
                  </a:txBody>
                  <a:tcPr/>
                </a:tc>
              </a:tr>
              <a:tr h="1303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Drill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When the object is </a:t>
                      </a:r>
                      <a:r>
                        <a:rPr lang="en-US" altLang="zh-TW" sz="1200" baseline="0" dirty="0" smtClean="0"/>
                        <a:t>FACE_CORRECT, then drill creates a hole</a:t>
                      </a:r>
                    </a:p>
                    <a:p>
                      <a:r>
                        <a:rPr lang="en-US" altLang="zh-TW" sz="1200" baseline="0" dirty="0" smtClean="0"/>
                        <a:t>Otherwise, the drill breaks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0" name="表格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4534748"/>
              </p:ext>
            </p:extLst>
          </p:nvPr>
        </p:nvGraphicFramePr>
        <p:xfrm>
          <a:off x="303440" y="4653136"/>
          <a:ext cx="8506468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99968"/>
                <a:gridCol w="6506500"/>
              </a:tblGrid>
              <a:tr h="138688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Abstract</a:t>
                      </a:r>
                      <a:r>
                        <a:rPr lang="en-US" altLang="zh-TW" sz="1200" baseline="0" dirty="0" smtClean="0"/>
                        <a:t> sensor</a:t>
                      </a:r>
                      <a:r>
                        <a:rPr lang="en-US" altLang="zh-TW" sz="1200" dirty="0" smtClean="0"/>
                        <a:t> movement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Description (Environment)</a:t>
                      </a:r>
                      <a:endParaRPr lang="zh-TW" altLang="en-US" sz="1200" dirty="0"/>
                    </a:p>
                  </a:txBody>
                  <a:tcPr/>
                </a:tc>
              </a:tr>
              <a:tr h="1303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ReturnUpDown</a:t>
                      </a:r>
                      <a:endParaRPr lang="en-US" altLang="zh-TW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Return</a:t>
                      </a:r>
                      <a:r>
                        <a:rPr lang="en-US" altLang="zh-TW" sz="1200" baseline="0" dirty="0" smtClean="0"/>
                        <a:t> whether an object is placed up-or-down (we need to ensure that the decision of the action is indifferent to the reading [game of imperfect information without memory])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1" name="群組 100"/>
          <p:cNvGrpSpPr/>
          <p:nvPr/>
        </p:nvGrpSpPr>
        <p:grpSpPr>
          <a:xfrm>
            <a:off x="13057" y="93053"/>
            <a:ext cx="9002174" cy="3613474"/>
            <a:chOff x="13057" y="93053"/>
            <a:chExt cx="9002174" cy="3613474"/>
          </a:xfrm>
        </p:grpSpPr>
        <p:sp>
          <p:nvSpPr>
            <p:cNvPr id="102" name="矩形 101"/>
            <p:cNvSpPr/>
            <p:nvPr/>
          </p:nvSpPr>
          <p:spPr>
            <a:xfrm>
              <a:off x="655090" y="462813"/>
              <a:ext cx="648072" cy="608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橢圓 102"/>
            <p:cNvSpPr/>
            <p:nvPr/>
          </p:nvSpPr>
          <p:spPr>
            <a:xfrm>
              <a:off x="547078" y="386229"/>
              <a:ext cx="216024" cy="2160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4" name="群組 103"/>
            <p:cNvGrpSpPr/>
            <p:nvPr/>
          </p:nvGrpSpPr>
          <p:grpSpPr>
            <a:xfrm>
              <a:off x="177678" y="1159305"/>
              <a:ext cx="1602897" cy="1524630"/>
              <a:chOff x="421977" y="2278651"/>
              <a:chExt cx="1602897" cy="1524630"/>
            </a:xfrm>
          </p:grpSpPr>
          <p:sp>
            <p:nvSpPr>
              <p:cNvPr id="194" name="流程圖: 準備作業 193"/>
              <p:cNvSpPr/>
              <p:nvPr/>
            </p:nvSpPr>
            <p:spPr>
              <a:xfrm>
                <a:off x="1061610" y="2893224"/>
                <a:ext cx="324035" cy="288032"/>
              </a:xfrm>
              <a:prstGeom prst="flowChartPreparation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1142617" y="2278651"/>
                <a:ext cx="162019" cy="61635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1142619" y="3186929"/>
                <a:ext cx="162019" cy="61635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7" name="矩形 196"/>
              <p:cNvSpPr/>
              <p:nvPr/>
            </p:nvSpPr>
            <p:spPr>
              <a:xfrm rot="20049306">
                <a:off x="1304794" y="2743157"/>
                <a:ext cx="720080" cy="16593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8" name="矩形 197"/>
              <p:cNvSpPr/>
              <p:nvPr/>
            </p:nvSpPr>
            <p:spPr>
              <a:xfrm rot="20049306">
                <a:off x="422379" y="3185896"/>
                <a:ext cx="720080" cy="16593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9" name="矩形 198"/>
              <p:cNvSpPr/>
              <p:nvPr/>
            </p:nvSpPr>
            <p:spPr>
              <a:xfrm rot="1533657">
                <a:off x="1301962" y="3185895"/>
                <a:ext cx="720080" cy="16593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0" name="矩形 199"/>
              <p:cNvSpPr/>
              <p:nvPr/>
            </p:nvSpPr>
            <p:spPr>
              <a:xfrm rot="1533657">
                <a:off x="421977" y="2724074"/>
                <a:ext cx="720080" cy="16593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5" name="矩形 104"/>
            <p:cNvSpPr/>
            <p:nvPr/>
          </p:nvSpPr>
          <p:spPr>
            <a:xfrm>
              <a:off x="659115" y="2766506"/>
              <a:ext cx="648072" cy="608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矩形 105"/>
            <p:cNvSpPr/>
            <p:nvPr/>
          </p:nvSpPr>
          <p:spPr>
            <a:xfrm rot="19014302">
              <a:off x="667470" y="2520255"/>
              <a:ext cx="54006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橢圓 106"/>
            <p:cNvSpPr/>
            <p:nvPr/>
          </p:nvSpPr>
          <p:spPr>
            <a:xfrm>
              <a:off x="551103" y="2689922"/>
              <a:ext cx="216024" cy="2160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3896481" y="622893"/>
              <a:ext cx="2385264" cy="282494"/>
            </a:xfrm>
            <a:prstGeom prst="rect">
              <a:avLst/>
            </a:prstGeom>
            <a:pattFill prst="ltVert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1394233" y="2926586"/>
              <a:ext cx="2418905" cy="288032"/>
            </a:xfrm>
            <a:prstGeom prst="rect">
              <a:avLst/>
            </a:prstGeom>
            <a:pattFill prst="ltVert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3896480" y="2926586"/>
              <a:ext cx="2389705" cy="288032"/>
            </a:xfrm>
            <a:prstGeom prst="rect">
              <a:avLst/>
            </a:prstGeom>
            <a:pattFill prst="ltVert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6335511" y="2742720"/>
              <a:ext cx="648072" cy="608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橢圓 111"/>
            <p:cNvSpPr/>
            <p:nvPr/>
          </p:nvSpPr>
          <p:spPr>
            <a:xfrm>
              <a:off x="6844399" y="2674548"/>
              <a:ext cx="216024" cy="2160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拱形 112"/>
            <p:cNvSpPr/>
            <p:nvPr/>
          </p:nvSpPr>
          <p:spPr>
            <a:xfrm rot="18876441">
              <a:off x="6941446" y="1848481"/>
              <a:ext cx="288032" cy="546941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流程圖: 準備作業 113"/>
            <p:cNvSpPr/>
            <p:nvPr/>
          </p:nvSpPr>
          <p:spPr>
            <a:xfrm>
              <a:off x="6276945" y="1582737"/>
              <a:ext cx="144016" cy="148261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矩形 114"/>
            <p:cNvSpPr/>
            <p:nvPr/>
          </p:nvSpPr>
          <p:spPr>
            <a:xfrm rot="1621165">
              <a:off x="6387567" y="1733832"/>
              <a:ext cx="362068" cy="966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流程圖: 準備作業 115"/>
            <p:cNvSpPr/>
            <p:nvPr/>
          </p:nvSpPr>
          <p:spPr>
            <a:xfrm>
              <a:off x="6726499" y="1844730"/>
              <a:ext cx="144016" cy="148261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流程圖: 準備作業 116"/>
            <p:cNvSpPr/>
            <p:nvPr/>
          </p:nvSpPr>
          <p:spPr>
            <a:xfrm rot="21286187">
              <a:off x="5635264" y="1789150"/>
              <a:ext cx="358443" cy="336491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矩形 117"/>
            <p:cNvSpPr/>
            <p:nvPr/>
          </p:nvSpPr>
          <p:spPr>
            <a:xfrm rot="20006187">
              <a:off x="5948033" y="1737907"/>
              <a:ext cx="362068" cy="966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9" name="群組 118"/>
            <p:cNvGrpSpPr/>
            <p:nvPr/>
          </p:nvGrpSpPr>
          <p:grpSpPr>
            <a:xfrm rot="667775">
              <a:off x="6596552" y="611186"/>
              <a:ext cx="1373989" cy="2003791"/>
              <a:chOff x="6586989" y="1387938"/>
              <a:chExt cx="1373989" cy="2003791"/>
            </a:xfrm>
          </p:grpSpPr>
          <p:sp>
            <p:nvSpPr>
              <p:cNvPr id="187" name="拱形 186"/>
              <p:cNvSpPr/>
              <p:nvPr/>
            </p:nvSpPr>
            <p:spPr>
              <a:xfrm rot="4115691">
                <a:off x="6254973" y="1719954"/>
                <a:ext cx="2003791" cy="1339760"/>
              </a:xfrm>
              <a:prstGeom prst="blockArc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橢圓 187"/>
              <p:cNvSpPr/>
              <p:nvPr/>
            </p:nvSpPr>
            <p:spPr>
              <a:xfrm>
                <a:off x="7566428" y="289603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F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橢圓 188"/>
              <p:cNvSpPr/>
              <p:nvPr/>
            </p:nvSpPr>
            <p:spPr>
              <a:xfrm>
                <a:off x="7676156" y="256075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E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橢圓 189"/>
              <p:cNvSpPr/>
              <p:nvPr/>
            </p:nvSpPr>
            <p:spPr>
              <a:xfrm>
                <a:off x="7633484" y="22193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D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橢圓 190"/>
              <p:cNvSpPr/>
              <p:nvPr/>
            </p:nvSpPr>
            <p:spPr>
              <a:xfrm>
                <a:off x="7517660" y="19145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橢圓 191"/>
              <p:cNvSpPr/>
              <p:nvPr/>
            </p:nvSpPr>
            <p:spPr>
              <a:xfrm>
                <a:off x="7316492" y="164635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橢圓 192"/>
              <p:cNvSpPr/>
              <p:nvPr/>
            </p:nvSpPr>
            <p:spPr>
              <a:xfrm>
                <a:off x="7029980" y="14573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A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0" name="橢圓 119"/>
            <p:cNvSpPr/>
            <p:nvPr/>
          </p:nvSpPr>
          <p:spPr>
            <a:xfrm>
              <a:off x="6494235" y="1125490"/>
              <a:ext cx="284822" cy="30440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smtClean="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" pitchFamily="34" charset="0"/>
                </a:rPr>
                <a:t>X</a:t>
              </a:r>
              <a:endParaRPr lang="zh-TW" altLang="en-US" sz="1000" dirty="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" pitchFamily="34" charset="0"/>
              </a:endParaRPr>
            </a:p>
          </p:txBody>
        </p:sp>
        <p:sp>
          <p:nvSpPr>
            <p:cNvPr id="121" name="橢圓 120"/>
            <p:cNvSpPr/>
            <p:nvPr/>
          </p:nvSpPr>
          <p:spPr>
            <a:xfrm>
              <a:off x="6517136" y="2385798"/>
              <a:ext cx="284822" cy="30440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Y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1796509" y="1712849"/>
              <a:ext cx="538192" cy="5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2084541" y="1100096"/>
              <a:ext cx="106144" cy="606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1378249" y="622893"/>
              <a:ext cx="2434889" cy="294338"/>
            </a:xfrm>
            <a:prstGeom prst="rect">
              <a:avLst/>
            </a:prstGeom>
            <a:pattFill prst="ltVert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1868517" y="1197919"/>
              <a:ext cx="216024" cy="47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流程圖: 程序 125"/>
            <p:cNvSpPr/>
            <p:nvPr/>
          </p:nvSpPr>
          <p:spPr>
            <a:xfrm>
              <a:off x="1809787" y="852076"/>
              <a:ext cx="72008" cy="45861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1840897" y="2666360"/>
              <a:ext cx="538192" cy="5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2128929" y="2053607"/>
              <a:ext cx="106144" cy="606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1912905" y="2151430"/>
              <a:ext cx="216024" cy="47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流程圖: 程序 129"/>
            <p:cNvSpPr/>
            <p:nvPr/>
          </p:nvSpPr>
          <p:spPr>
            <a:xfrm>
              <a:off x="1840897" y="1898339"/>
              <a:ext cx="72008" cy="45861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五邊形 130"/>
            <p:cNvSpPr/>
            <p:nvPr/>
          </p:nvSpPr>
          <p:spPr>
            <a:xfrm rot="5400000">
              <a:off x="1825904" y="2335533"/>
              <a:ext cx="111782" cy="154615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五邊形 131"/>
            <p:cNvSpPr/>
            <p:nvPr/>
          </p:nvSpPr>
          <p:spPr>
            <a:xfrm rot="5400000">
              <a:off x="1807687" y="2335534"/>
              <a:ext cx="111782" cy="154615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梯形 132"/>
            <p:cNvSpPr/>
            <p:nvPr/>
          </p:nvSpPr>
          <p:spPr>
            <a:xfrm>
              <a:off x="3790913" y="437129"/>
              <a:ext cx="126014" cy="116569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3729088" y="334213"/>
              <a:ext cx="249664" cy="104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梯形 134"/>
            <p:cNvSpPr/>
            <p:nvPr/>
          </p:nvSpPr>
          <p:spPr>
            <a:xfrm>
              <a:off x="3790913" y="2765390"/>
              <a:ext cx="126014" cy="116569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3729088" y="2662474"/>
              <a:ext cx="249664" cy="104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梯形 136"/>
            <p:cNvSpPr/>
            <p:nvPr/>
          </p:nvSpPr>
          <p:spPr>
            <a:xfrm>
              <a:off x="1782784" y="1409495"/>
              <a:ext cx="126014" cy="116569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1720959" y="1306579"/>
              <a:ext cx="249664" cy="104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梯形 138"/>
            <p:cNvSpPr/>
            <p:nvPr/>
          </p:nvSpPr>
          <p:spPr>
            <a:xfrm rot="16579599">
              <a:off x="6308772" y="2427287"/>
              <a:ext cx="126014" cy="116569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矩形 139"/>
            <p:cNvSpPr/>
            <p:nvPr/>
          </p:nvSpPr>
          <p:spPr>
            <a:xfrm rot="16579599">
              <a:off x="6156913" y="2407316"/>
              <a:ext cx="249664" cy="104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矩形 140"/>
            <p:cNvSpPr/>
            <p:nvPr/>
          </p:nvSpPr>
          <p:spPr>
            <a:xfrm rot="1842512">
              <a:off x="737117" y="636421"/>
              <a:ext cx="54006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矩形 141"/>
            <p:cNvSpPr/>
            <p:nvPr/>
          </p:nvSpPr>
          <p:spPr>
            <a:xfrm rot="19014302">
              <a:off x="6419830" y="3034597"/>
              <a:ext cx="54006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流程圖: 磁碟 142"/>
            <p:cNvSpPr/>
            <p:nvPr/>
          </p:nvSpPr>
          <p:spPr>
            <a:xfrm>
              <a:off x="3226189" y="3562511"/>
              <a:ext cx="288032" cy="144016"/>
            </a:xfrm>
            <a:prstGeom prst="flowChartMagneticDisk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流程圖: 磁碟 143"/>
            <p:cNvSpPr/>
            <p:nvPr/>
          </p:nvSpPr>
          <p:spPr>
            <a:xfrm>
              <a:off x="3666621" y="3562511"/>
              <a:ext cx="288032" cy="144016"/>
            </a:xfrm>
            <a:prstGeom prst="flowChartMagneticDisk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流程圖: 磁碟 144"/>
            <p:cNvSpPr/>
            <p:nvPr/>
          </p:nvSpPr>
          <p:spPr>
            <a:xfrm>
              <a:off x="4123925" y="3562511"/>
              <a:ext cx="288032" cy="144016"/>
            </a:xfrm>
            <a:prstGeom prst="flowChartMagneticDisk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文字方塊 145"/>
            <p:cNvSpPr txBox="1"/>
            <p:nvPr/>
          </p:nvSpPr>
          <p:spPr>
            <a:xfrm>
              <a:off x="7097455" y="324313"/>
              <a:ext cx="6035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Level1</a:t>
              </a:r>
              <a:endParaRPr lang="zh-TW" altLang="en-US" sz="1200" dirty="0"/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7724732" y="217242"/>
              <a:ext cx="6035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Level2</a:t>
              </a:r>
              <a:endParaRPr lang="zh-TW" altLang="en-US" sz="1200" dirty="0"/>
            </a:p>
          </p:txBody>
        </p:sp>
        <p:sp>
          <p:nvSpPr>
            <p:cNvPr id="148" name="文字方塊 147"/>
            <p:cNvSpPr txBox="1"/>
            <p:nvPr/>
          </p:nvSpPr>
          <p:spPr>
            <a:xfrm>
              <a:off x="8328237" y="160130"/>
              <a:ext cx="6035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Level3</a:t>
              </a:r>
              <a:endParaRPr lang="zh-TW" altLang="en-US" sz="1200" dirty="0"/>
            </a:p>
          </p:txBody>
        </p:sp>
        <p:sp>
          <p:nvSpPr>
            <p:cNvPr id="149" name="文字方塊 148"/>
            <p:cNvSpPr txBox="1"/>
            <p:nvPr/>
          </p:nvSpPr>
          <p:spPr>
            <a:xfrm>
              <a:off x="3540632" y="93053"/>
              <a:ext cx="711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Sensor1</a:t>
              </a:r>
              <a:endParaRPr lang="zh-TW" altLang="en-US" sz="1200" dirty="0"/>
            </a:p>
          </p:txBody>
        </p:sp>
        <p:sp>
          <p:nvSpPr>
            <p:cNvPr id="150" name="文字方塊 149"/>
            <p:cNvSpPr txBox="1"/>
            <p:nvPr/>
          </p:nvSpPr>
          <p:spPr>
            <a:xfrm>
              <a:off x="3482759" y="2386860"/>
              <a:ext cx="711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Sensor2</a:t>
              </a:r>
              <a:endParaRPr lang="zh-TW" altLang="en-US" sz="1200" dirty="0"/>
            </a:p>
          </p:txBody>
        </p:sp>
        <p:sp>
          <p:nvSpPr>
            <p:cNvPr id="151" name="文字方塊 150"/>
            <p:cNvSpPr txBox="1"/>
            <p:nvPr/>
          </p:nvSpPr>
          <p:spPr>
            <a:xfrm>
              <a:off x="5556220" y="2309158"/>
              <a:ext cx="711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Sensor3</a:t>
              </a:r>
              <a:endParaRPr lang="zh-TW" altLang="en-US" sz="1200" dirty="0"/>
            </a:p>
          </p:txBody>
        </p:sp>
        <p:sp>
          <p:nvSpPr>
            <p:cNvPr id="152" name="文字方塊 151"/>
            <p:cNvSpPr txBox="1"/>
            <p:nvPr/>
          </p:nvSpPr>
          <p:spPr>
            <a:xfrm>
              <a:off x="2151972" y="1407560"/>
              <a:ext cx="711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Sensor4</a:t>
              </a:r>
              <a:endParaRPr lang="zh-TW" altLang="en-US" sz="1200" dirty="0"/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2247837" y="2381145"/>
              <a:ext cx="711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Drill</a:t>
              </a:r>
              <a:endParaRPr lang="zh-TW" altLang="en-US" sz="1200" dirty="0"/>
            </a:p>
          </p:txBody>
        </p:sp>
        <p:sp>
          <p:nvSpPr>
            <p:cNvPr id="154" name="文字方塊 153"/>
            <p:cNvSpPr txBox="1"/>
            <p:nvPr/>
          </p:nvSpPr>
          <p:spPr>
            <a:xfrm>
              <a:off x="999479" y="1071153"/>
              <a:ext cx="441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R1</a:t>
              </a:r>
              <a:endParaRPr lang="zh-TW" altLang="en-US" sz="1200" dirty="0"/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1535257" y="1640895"/>
              <a:ext cx="441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R2</a:t>
              </a:r>
              <a:endParaRPr lang="zh-TW" altLang="en-US" sz="1200" dirty="0"/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1499614" y="2345381"/>
              <a:ext cx="441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R3</a:t>
              </a:r>
              <a:endParaRPr lang="zh-TW" altLang="en-US" sz="1200" dirty="0"/>
            </a:p>
          </p:txBody>
        </p:sp>
        <p:sp>
          <p:nvSpPr>
            <p:cNvPr id="157" name="文字方塊 156"/>
            <p:cNvSpPr txBox="1"/>
            <p:nvPr/>
          </p:nvSpPr>
          <p:spPr>
            <a:xfrm flipH="1">
              <a:off x="1024589" y="2497149"/>
              <a:ext cx="510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R4</a:t>
              </a:r>
              <a:endParaRPr lang="zh-TW" altLang="en-US" sz="1200" dirty="0"/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3634860" y="957832"/>
              <a:ext cx="438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P1</a:t>
              </a:r>
              <a:endParaRPr lang="zh-TW" altLang="en-US" sz="1200" dirty="0"/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379191" y="109230"/>
              <a:ext cx="780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Rod1</a:t>
              </a:r>
              <a:endParaRPr lang="zh-TW" altLang="en-US" sz="1200" dirty="0"/>
            </a:p>
          </p:txBody>
        </p:sp>
        <p:sp>
          <p:nvSpPr>
            <p:cNvPr id="160" name="文字方塊 159"/>
            <p:cNvSpPr txBox="1"/>
            <p:nvPr/>
          </p:nvSpPr>
          <p:spPr>
            <a:xfrm>
              <a:off x="6348953" y="2829285"/>
              <a:ext cx="438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P3</a:t>
              </a:r>
              <a:endParaRPr lang="zh-TW" altLang="en-US" sz="1200" dirty="0"/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805529" y="2937619"/>
              <a:ext cx="438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P4</a:t>
              </a:r>
              <a:endParaRPr lang="zh-TW" altLang="en-US" sz="1200" dirty="0"/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744042" y="707035"/>
              <a:ext cx="438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P5</a:t>
              </a:r>
              <a:endParaRPr lang="zh-TW" altLang="en-US" sz="1200" dirty="0"/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3619547" y="3281380"/>
              <a:ext cx="359205" cy="281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P2</a:t>
              </a:r>
              <a:endParaRPr lang="zh-TW" altLang="en-US" sz="1200" dirty="0"/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13057" y="2685174"/>
              <a:ext cx="780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Rod2</a:t>
              </a:r>
              <a:endParaRPr lang="zh-TW" altLang="en-US" sz="1200" dirty="0"/>
            </a:p>
          </p:txBody>
        </p:sp>
        <p:sp>
          <p:nvSpPr>
            <p:cNvPr id="165" name="文字方塊 164"/>
            <p:cNvSpPr txBox="1"/>
            <p:nvPr/>
          </p:nvSpPr>
          <p:spPr>
            <a:xfrm>
              <a:off x="6870515" y="2459767"/>
              <a:ext cx="5386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Rod3</a:t>
              </a:r>
              <a:endParaRPr lang="zh-TW" altLang="en-US" sz="1200" dirty="0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6312610" y="437129"/>
              <a:ext cx="648072" cy="608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橢圓 166"/>
            <p:cNvSpPr/>
            <p:nvPr/>
          </p:nvSpPr>
          <p:spPr>
            <a:xfrm>
              <a:off x="6869438" y="932906"/>
              <a:ext cx="216024" cy="2160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矩形 167"/>
            <p:cNvSpPr/>
            <p:nvPr/>
          </p:nvSpPr>
          <p:spPr>
            <a:xfrm rot="18568950">
              <a:off x="6481807" y="1312147"/>
              <a:ext cx="54006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文字方塊 168"/>
            <p:cNvSpPr txBox="1"/>
            <p:nvPr/>
          </p:nvSpPr>
          <p:spPr>
            <a:xfrm>
              <a:off x="6436652" y="602177"/>
              <a:ext cx="438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P6</a:t>
              </a:r>
              <a:endParaRPr lang="zh-TW" altLang="en-US" sz="1200" dirty="0"/>
            </a:p>
          </p:txBody>
        </p:sp>
        <p:sp>
          <p:nvSpPr>
            <p:cNvPr id="170" name="文字方塊 169"/>
            <p:cNvSpPr txBox="1"/>
            <p:nvPr/>
          </p:nvSpPr>
          <p:spPr>
            <a:xfrm>
              <a:off x="6860559" y="1139009"/>
              <a:ext cx="5386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Rod4</a:t>
              </a:r>
              <a:endParaRPr lang="zh-TW" altLang="en-US" sz="1200" dirty="0"/>
            </a:p>
          </p:txBody>
        </p:sp>
        <p:grpSp>
          <p:nvGrpSpPr>
            <p:cNvPr id="171" name="群組 170"/>
            <p:cNvGrpSpPr/>
            <p:nvPr/>
          </p:nvGrpSpPr>
          <p:grpSpPr>
            <a:xfrm rot="667775">
              <a:off x="7137039" y="520364"/>
              <a:ext cx="1373989" cy="2003791"/>
              <a:chOff x="6586989" y="1387938"/>
              <a:chExt cx="1373989" cy="2003791"/>
            </a:xfrm>
          </p:grpSpPr>
          <p:sp>
            <p:nvSpPr>
              <p:cNvPr id="180" name="拱形 179"/>
              <p:cNvSpPr/>
              <p:nvPr/>
            </p:nvSpPr>
            <p:spPr>
              <a:xfrm rot="4115691">
                <a:off x="6254973" y="1719954"/>
                <a:ext cx="2003791" cy="1339760"/>
              </a:xfrm>
              <a:prstGeom prst="blockArc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橢圓 180"/>
              <p:cNvSpPr/>
              <p:nvPr/>
            </p:nvSpPr>
            <p:spPr>
              <a:xfrm>
                <a:off x="7566428" y="289603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F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橢圓 181"/>
              <p:cNvSpPr/>
              <p:nvPr/>
            </p:nvSpPr>
            <p:spPr>
              <a:xfrm>
                <a:off x="7676156" y="256075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E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橢圓 182"/>
              <p:cNvSpPr/>
              <p:nvPr/>
            </p:nvSpPr>
            <p:spPr>
              <a:xfrm>
                <a:off x="7633484" y="22193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D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橢圓 183"/>
              <p:cNvSpPr/>
              <p:nvPr/>
            </p:nvSpPr>
            <p:spPr>
              <a:xfrm>
                <a:off x="7517660" y="19145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橢圓 184"/>
              <p:cNvSpPr/>
              <p:nvPr/>
            </p:nvSpPr>
            <p:spPr>
              <a:xfrm>
                <a:off x="7316492" y="164635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橢圓 185"/>
              <p:cNvSpPr/>
              <p:nvPr/>
            </p:nvSpPr>
            <p:spPr>
              <a:xfrm>
                <a:off x="7029980" y="14573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A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2" name="群組 171"/>
            <p:cNvGrpSpPr/>
            <p:nvPr/>
          </p:nvGrpSpPr>
          <p:grpSpPr>
            <a:xfrm rot="667775">
              <a:off x="7641242" y="435997"/>
              <a:ext cx="1373989" cy="2003791"/>
              <a:chOff x="6586989" y="1387938"/>
              <a:chExt cx="1373989" cy="2003791"/>
            </a:xfrm>
          </p:grpSpPr>
          <p:sp>
            <p:nvSpPr>
              <p:cNvPr id="173" name="拱形 172"/>
              <p:cNvSpPr/>
              <p:nvPr/>
            </p:nvSpPr>
            <p:spPr>
              <a:xfrm rot="4115691">
                <a:off x="6254973" y="1719954"/>
                <a:ext cx="2003791" cy="1339760"/>
              </a:xfrm>
              <a:prstGeom prst="blockArc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橢圓 173"/>
              <p:cNvSpPr/>
              <p:nvPr/>
            </p:nvSpPr>
            <p:spPr>
              <a:xfrm>
                <a:off x="7566428" y="289603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F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橢圓 174"/>
              <p:cNvSpPr/>
              <p:nvPr/>
            </p:nvSpPr>
            <p:spPr>
              <a:xfrm>
                <a:off x="7676156" y="256075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E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橢圓 175"/>
              <p:cNvSpPr/>
              <p:nvPr/>
            </p:nvSpPr>
            <p:spPr>
              <a:xfrm>
                <a:off x="7633484" y="22193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D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橢圓 176"/>
              <p:cNvSpPr/>
              <p:nvPr/>
            </p:nvSpPr>
            <p:spPr>
              <a:xfrm>
                <a:off x="7517660" y="19145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橢圓 177"/>
              <p:cNvSpPr/>
              <p:nvPr/>
            </p:nvSpPr>
            <p:spPr>
              <a:xfrm>
                <a:off x="7316492" y="164635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橢圓 178"/>
              <p:cNvSpPr/>
              <p:nvPr/>
            </p:nvSpPr>
            <p:spPr>
              <a:xfrm>
                <a:off x="7029980" y="14573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A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22035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45619277"/>
              </p:ext>
            </p:extLst>
          </p:nvPr>
        </p:nvGraphicFramePr>
        <p:xfrm>
          <a:off x="446516" y="3933056"/>
          <a:ext cx="7962746" cy="1110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62746"/>
              </a:tblGrid>
              <a:tr h="28803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Goal  description</a:t>
                      </a:r>
                      <a:endParaRPr lang="zh-TW" altLang="en-US" sz="12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The goal is to ensure the</a:t>
                      </a:r>
                      <a:r>
                        <a:rPr lang="en-US" altLang="zh-TW" sz="1200" baseline="0" dirty="0" smtClean="0"/>
                        <a:t> following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baseline="0" dirty="0" smtClean="0"/>
                        <a:t>Whenever an object is placed on the rack,  it shall be processed.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baseline="0" dirty="0" smtClean="0"/>
                        <a:t>Whenever an object is placed on the rack, it is stored based on the color (RED: Level1, SILVER: Level2, Black: Level3)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baseline="0" dirty="0" smtClean="0"/>
                        <a:t>The drill shall never be broken (i.e., it always process the correct side).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8" name="群組 97"/>
          <p:cNvGrpSpPr/>
          <p:nvPr/>
        </p:nvGrpSpPr>
        <p:grpSpPr>
          <a:xfrm>
            <a:off x="13057" y="93053"/>
            <a:ext cx="9002174" cy="3613474"/>
            <a:chOff x="13057" y="93053"/>
            <a:chExt cx="9002174" cy="3613474"/>
          </a:xfrm>
        </p:grpSpPr>
        <p:sp>
          <p:nvSpPr>
            <p:cNvPr id="99" name="矩形 98"/>
            <p:cNvSpPr/>
            <p:nvPr/>
          </p:nvSpPr>
          <p:spPr>
            <a:xfrm>
              <a:off x="655090" y="462813"/>
              <a:ext cx="648072" cy="608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橢圓 99"/>
            <p:cNvSpPr/>
            <p:nvPr/>
          </p:nvSpPr>
          <p:spPr>
            <a:xfrm>
              <a:off x="547078" y="386229"/>
              <a:ext cx="216024" cy="2160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1" name="群組 100"/>
            <p:cNvGrpSpPr/>
            <p:nvPr/>
          </p:nvGrpSpPr>
          <p:grpSpPr>
            <a:xfrm>
              <a:off x="177678" y="1159305"/>
              <a:ext cx="1602897" cy="1524630"/>
              <a:chOff x="421977" y="2278651"/>
              <a:chExt cx="1602897" cy="1524630"/>
            </a:xfrm>
          </p:grpSpPr>
          <p:sp>
            <p:nvSpPr>
              <p:cNvPr id="191" name="流程圖: 準備作業 190"/>
              <p:cNvSpPr/>
              <p:nvPr/>
            </p:nvSpPr>
            <p:spPr>
              <a:xfrm>
                <a:off x="1061610" y="2893224"/>
                <a:ext cx="324035" cy="288032"/>
              </a:xfrm>
              <a:prstGeom prst="flowChartPreparation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1142617" y="2278651"/>
                <a:ext cx="162019" cy="61635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3" name="矩形 192"/>
              <p:cNvSpPr/>
              <p:nvPr/>
            </p:nvSpPr>
            <p:spPr>
              <a:xfrm>
                <a:off x="1142619" y="3186929"/>
                <a:ext cx="162019" cy="61635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4" name="矩形 193"/>
              <p:cNvSpPr/>
              <p:nvPr/>
            </p:nvSpPr>
            <p:spPr>
              <a:xfrm rot="20049306">
                <a:off x="1304794" y="2743157"/>
                <a:ext cx="720080" cy="16593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5" name="矩形 194"/>
              <p:cNvSpPr/>
              <p:nvPr/>
            </p:nvSpPr>
            <p:spPr>
              <a:xfrm rot="20049306">
                <a:off x="422379" y="3185896"/>
                <a:ext cx="720080" cy="16593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6" name="矩形 195"/>
              <p:cNvSpPr/>
              <p:nvPr/>
            </p:nvSpPr>
            <p:spPr>
              <a:xfrm rot="1533657">
                <a:off x="1301962" y="3185895"/>
                <a:ext cx="720080" cy="16593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7" name="矩形 196"/>
              <p:cNvSpPr/>
              <p:nvPr/>
            </p:nvSpPr>
            <p:spPr>
              <a:xfrm rot="1533657">
                <a:off x="421977" y="2724074"/>
                <a:ext cx="720080" cy="16593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2" name="矩形 101"/>
            <p:cNvSpPr/>
            <p:nvPr/>
          </p:nvSpPr>
          <p:spPr>
            <a:xfrm>
              <a:off x="659115" y="2766506"/>
              <a:ext cx="648072" cy="608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矩形 102"/>
            <p:cNvSpPr/>
            <p:nvPr/>
          </p:nvSpPr>
          <p:spPr>
            <a:xfrm rot="19014302">
              <a:off x="667470" y="2520255"/>
              <a:ext cx="54006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橢圓 103"/>
            <p:cNvSpPr/>
            <p:nvPr/>
          </p:nvSpPr>
          <p:spPr>
            <a:xfrm>
              <a:off x="551103" y="2689922"/>
              <a:ext cx="216024" cy="2160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3896481" y="622893"/>
              <a:ext cx="2385264" cy="282494"/>
            </a:xfrm>
            <a:prstGeom prst="rect">
              <a:avLst/>
            </a:prstGeom>
            <a:pattFill prst="ltVert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1394233" y="2926586"/>
              <a:ext cx="2418905" cy="288032"/>
            </a:xfrm>
            <a:prstGeom prst="rect">
              <a:avLst/>
            </a:prstGeom>
            <a:pattFill prst="ltVert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3896480" y="2926586"/>
              <a:ext cx="2389705" cy="288032"/>
            </a:xfrm>
            <a:prstGeom prst="rect">
              <a:avLst/>
            </a:prstGeom>
            <a:pattFill prst="ltVert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6335511" y="2742720"/>
              <a:ext cx="648072" cy="608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/>
            <p:cNvSpPr/>
            <p:nvPr/>
          </p:nvSpPr>
          <p:spPr>
            <a:xfrm>
              <a:off x="6844399" y="2674548"/>
              <a:ext cx="216024" cy="2160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拱形 109"/>
            <p:cNvSpPr/>
            <p:nvPr/>
          </p:nvSpPr>
          <p:spPr>
            <a:xfrm rot="18876441">
              <a:off x="6941446" y="1848481"/>
              <a:ext cx="288032" cy="546941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流程圖: 準備作業 110"/>
            <p:cNvSpPr/>
            <p:nvPr/>
          </p:nvSpPr>
          <p:spPr>
            <a:xfrm>
              <a:off x="6276945" y="1582737"/>
              <a:ext cx="144016" cy="148261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 rot="1621165">
              <a:off x="6387567" y="1733832"/>
              <a:ext cx="362068" cy="966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流程圖: 準備作業 112"/>
            <p:cNvSpPr/>
            <p:nvPr/>
          </p:nvSpPr>
          <p:spPr>
            <a:xfrm>
              <a:off x="6726499" y="1844730"/>
              <a:ext cx="144016" cy="148261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流程圖: 準備作業 113"/>
            <p:cNvSpPr/>
            <p:nvPr/>
          </p:nvSpPr>
          <p:spPr>
            <a:xfrm rot="21286187">
              <a:off x="5635264" y="1789150"/>
              <a:ext cx="358443" cy="336491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矩形 114"/>
            <p:cNvSpPr/>
            <p:nvPr/>
          </p:nvSpPr>
          <p:spPr>
            <a:xfrm rot="20006187">
              <a:off x="5948033" y="1737907"/>
              <a:ext cx="362068" cy="966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6" name="群組 115"/>
            <p:cNvGrpSpPr/>
            <p:nvPr/>
          </p:nvGrpSpPr>
          <p:grpSpPr>
            <a:xfrm rot="667775">
              <a:off x="6596552" y="611186"/>
              <a:ext cx="1373989" cy="2003791"/>
              <a:chOff x="6586989" y="1387938"/>
              <a:chExt cx="1373989" cy="2003791"/>
            </a:xfrm>
          </p:grpSpPr>
          <p:sp>
            <p:nvSpPr>
              <p:cNvPr id="184" name="拱形 183"/>
              <p:cNvSpPr/>
              <p:nvPr/>
            </p:nvSpPr>
            <p:spPr>
              <a:xfrm rot="4115691">
                <a:off x="6254973" y="1719954"/>
                <a:ext cx="2003791" cy="1339760"/>
              </a:xfrm>
              <a:prstGeom prst="blockArc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橢圓 184"/>
              <p:cNvSpPr/>
              <p:nvPr/>
            </p:nvSpPr>
            <p:spPr>
              <a:xfrm>
                <a:off x="7566428" y="289603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F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橢圓 185"/>
              <p:cNvSpPr/>
              <p:nvPr/>
            </p:nvSpPr>
            <p:spPr>
              <a:xfrm>
                <a:off x="7676156" y="256075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E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橢圓 186"/>
              <p:cNvSpPr/>
              <p:nvPr/>
            </p:nvSpPr>
            <p:spPr>
              <a:xfrm>
                <a:off x="7633484" y="22193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D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橢圓 187"/>
              <p:cNvSpPr/>
              <p:nvPr/>
            </p:nvSpPr>
            <p:spPr>
              <a:xfrm>
                <a:off x="7517660" y="19145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橢圓 188"/>
              <p:cNvSpPr/>
              <p:nvPr/>
            </p:nvSpPr>
            <p:spPr>
              <a:xfrm>
                <a:off x="7316492" y="164635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橢圓 189"/>
              <p:cNvSpPr/>
              <p:nvPr/>
            </p:nvSpPr>
            <p:spPr>
              <a:xfrm>
                <a:off x="7029980" y="14573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A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7" name="橢圓 116"/>
            <p:cNvSpPr/>
            <p:nvPr/>
          </p:nvSpPr>
          <p:spPr>
            <a:xfrm>
              <a:off x="6494235" y="1125490"/>
              <a:ext cx="284822" cy="30440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smtClean="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" pitchFamily="34" charset="0"/>
                </a:rPr>
                <a:t>X</a:t>
              </a:r>
              <a:endParaRPr lang="zh-TW" altLang="en-US" sz="1000" dirty="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" pitchFamily="34" charset="0"/>
              </a:endParaRPr>
            </a:p>
          </p:txBody>
        </p:sp>
        <p:sp>
          <p:nvSpPr>
            <p:cNvPr id="118" name="橢圓 117"/>
            <p:cNvSpPr/>
            <p:nvPr/>
          </p:nvSpPr>
          <p:spPr>
            <a:xfrm>
              <a:off x="6517136" y="2385798"/>
              <a:ext cx="284822" cy="30440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Y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1796509" y="1712849"/>
              <a:ext cx="538192" cy="5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2084541" y="1100096"/>
              <a:ext cx="106144" cy="606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1378249" y="622893"/>
              <a:ext cx="2434889" cy="294338"/>
            </a:xfrm>
            <a:prstGeom prst="rect">
              <a:avLst/>
            </a:prstGeom>
            <a:pattFill prst="ltVert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1868517" y="1197919"/>
              <a:ext cx="216024" cy="47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流程圖: 程序 122"/>
            <p:cNvSpPr/>
            <p:nvPr/>
          </p:nvSpPr>
          <p:spPr>
            <a:xfrm>
              <a:off x="1809787" y="852076"/>
              <a:ext cx="72008" cy="45861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1840897" y="2666360"/>
              <a:ext cx="538192" cy="5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2128929" y="2053607"/>
              <a:ext cx="106144" cy="606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1912905" y="2151430"/>
              <a:ext cx="216024" cy="47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流程圖: 程序 126"/>
            <p:cNvSpPr/>
            <p:nvPr/>
          </p:nvSpPr>
          <p:spPr>
            <a:xfrm>
              <a:off x="1840897" y="1898339"/>
              <a:ext cx="72008" cy="45861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五邊形 127"/>
            <p:cNvSpPr/>
            <p:nvPr/>
          </p:nvSpPr>
          <p:spPr>
            <a:xfrm rot="5400000">
              <a:off x="1825904" y="2335533"/>
              <a:ext cx="111782" cy="154615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五邊形 128"/>
            <p:cNvSpPr/>
            <p:nvPr/>
          </p:nvSpPr>
          <p:spPr>
            <a:xfrm rot="5400000">
              <a:off x="1807687" y="2335534"/>
              <a:ext cx="111782" cy="154615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梯形 129"/>
            <p:cNvSpPr/>
            <p:nvPr/>
          </p:nvSpPr>
          <p:spPr>
            <a:xfrm>
              <a:off x="3790913" y="437129"/>
              <a:ext cx="126014" cy="116569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3729088" y="334213"/>
              <a:ext cx="249664" cy="104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梯形 131"/>
            <p:cNvSpPr/>
            <p:nvPr/>
          </p:nvSpPr>
          <p:spPr>
            <a:xfrm>
              <a:off x="3790913" y="2765390"/>
              <a:ext cx="126014" cy="116569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3729088" y="2662474"/>
              <a:ext cx="249664" cy="104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梯形 133"/>
            <p:cNvSpPr/>
            <p:nvPr/>
          </p:nvSpPr>
          <p:spPr>
            <a:xfrm>
              <a:off x="1782784" y="1409495"/>
              <a:ext cx="126014" cy="116569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1720959" y="1306579"/>
              <a:ext cx="249664" cy="104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梯形 135"/>
            <p:cNvSpPr/>
            <p:nvPr/>
          </p:nvSpPr>
          <p:spPr>
            <a:xfrm rot="16579599">
              <a:off x="6308772" y="2427287"/>
              <a:ext cx="126014" cy="116569"/>
            </a:xfrm>
            <a:prstGeom prst="trapezoi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矩形 136"/>
            <p:cNvSpPr/>
            <p:nvPr/>
          </p:nvSpPr>
          <p:spPr>
            <a:xfrm rot="16579599">
              <a:off x="6156913" y="2407316"/>
              <a:ext cx="249664" cy="104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矩形 137"/>
            <p:cNvSpPr/>
            <p:nvPr/>
          </p:nvSpPr>
          <p:spPr>
            <a:xfrm rot="1842512">
              <a:off x="737117" y="636421"/>
              <a:ext cx="54006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矩形 138"/>
            <p:cNvSpPr/>
            <p:nvPr/>
          </p:nvSpPr>
          <p:spPr>
            <a:xfrm rot="19014302">
              <a:off x="6419830" y="3034597"/>
              <a:ext cx="54006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流程圖: 磁碟 139"/>
            <p:cNvSpPr/>
            <p:nvPr/>
          </p:nvSpPr>
          <p:spPr>
            <a:xfrm>
              <a:off x="3226189" y="3562511"/>
              <a:ext cx="288032" cy="144016"/>
            </a:xfrm>
            <a:prstGeom prst="flowChartMagneticDisk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流程圖: 磁碟 140"/>
            <p:cNvSpPr/>
            <p:nvPr/>
          </p:nvSpPr>
          <p:spPr>
            <a:xfrm>
              <a:off x="3666621" y="3562511"/>
              <a:ext cx="288032" cy="144016"/>
            </a:xfrm>
            <a:prstGeom prst="flowChartMagneticDisk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流程圖: 磁碟 141"/>
            <p:cNvSpPr/>
            <p:nvPr/>
          </p:nvSpPr>
          <p:spPr>
            <a:xfrm>
              <a:off x="4123925" y="3562511"/>
              <a:ext cx="288032" cy="144016"/>
            </a:xfrm>
            <a:prstGeom prst="flowChartMagneticDisk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文字方塊 142"/>
            <p:cNvSpPr txBox="1"/>
            <p:nvPr/>
          </p:nvSpPr>
          <p:spPr>
            <a:xfrm>
              <a:off x="7097455" y="324313"/>
              <a:ext cx="6035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Level1</a:t>
              </a:r>
              <a:endParaRPr lang="zh-TW" altLang="en-US" sz="1200" dirty="0"/>
            </a:p>
          </p:txBody>
        </p:sp>
        <p:sp>
          <p:nvSpPr>
            <p:cNvPr id="144" name="文字方塊 143"/>
            <p:cNvSpPr txBox="1"/>
            <p:nvPr/>
          </p:nvSpPr>
          <p:spPr>
            <a:xfrm>
              <a:off x="7724732" y="217242"/>
              <a:ext cx="6035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Level2</a:t>
              </a:r>
              <a:endParaRPr lang="zh-TW" altLang="en-US" sz="1200" dirty="0"/>
            </a:p>
          </p:txBody>
        </p:sp>
        <p:sp>
          <p:nvSpPr>
            <p:cNvPr id="145" name="文字方塊 144"/>
            <p:cNvSpPr txBox="1"/>
            <p:nvPr/>
          </p:nvSpPr>
          <p:spPr>
            <a:xfrm>
              <a:off x="8328237" y="160130"/>
              <a:ext cx="6035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Level3</a:t>
              </a:r>
              <a:endParaRPr lang="zh-TW" altLang="en-US" sz="1200" dirty="0"/>
            </a:p>
          </p:txBody>
        </p:sp>
        <p:sp>
          <p:nvSpPr>
            <p:cNvPr id="146" name="文字方塊 145"/>
            <p:cNvSpPr txBox="1"/>
            <p:nvPr/>
          </p:nvSpPr>
          <p:spPr>
            <a:xfrm>
              <a:off x="3540632" y="93053"/>
              <a:ext cx="711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Sensor1</a:t>
              </a:r>
              <a:endParaRPr lang="zh-TW" altLang="en-US" sz="1200" dirty="0"/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3482759" y="2386860"/>
              <a:ext cx="711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Sensor2</a:t>
              </a:r>
              <a:endParaRPr lang="zh-TW" altLang="en-US" sz="1200" dirty="0"/>
            </a:p>
          </p:txBody>
        </p:sp>
        <p:sp>
          <p:nvSpPr>
            <p:cNvPr id="148" name="文字方塊 147"/>
            <p:cNvSpPr txBox="1"/>
            <p:nvPr/>
          </p:nvSpPr>
          <p:spPr>
            <a:xfrm>
              <a:off x="5556220" y="2309158"/>
              <a:ext cx="711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Sensor3</a:t>
              </a:r>
              <a:endParaRPr lang="zh-TW" altLang="en-US" sz="1200" dirty="0"/>
            </a:p>
          </p:txBody>
        </p:sp>
        <p:sp>
          <p:nvSpPr>
            <p:cNvPr id="149" name="文字方塊 148"/>
            <p:cNvSpPr txBox="1"/>
            <p:nvPr/>
          </p:nvSpPr>
          <p:spPr>
            <a:xfrm>
              <a:off x="2151972" y="1407560"/>
              <a:ext cx="711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Sensor4</a:t>
              </a:r>
              <a:endParaRPr lang="zh-TW" altLang="en-US" sz="1200" dirty="0"/>
            </a:p>
          </p:txBody>
        </p:sp>
        <p:sp>
          <p:nvSpPr>
            <p:cNvPr id="150" name="文字方塊 149"/>
            <p:cNvSpPr txBox="1"/>
            <p:nvPr/>
          </p:nvSpPr>
          <p:spPr>
            <a:xfrm>
              <a:off x="2247837" y="2381145"/>
              <a:ext cx="711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Drill</a:t>
              </a:r>
              <a:endParaRPr lang="zh-TW" altLang="en-US" sz="1200" dirty="0"/>
            </a:p>
          </p:txBody>
        </p:sp>
        <p:sp>
          <p:nvSpPr>
            <p:cNvPr id="151" name="文字方塊 150"/>
            <p:cNvSpPr txBox="1"/>
            <p:nvPr/>
          </p:nvSpPr>
          <p:spPr>
            <a:xfrm>
              <a:off x="999479" y="1071153"/>
              <a:ext cx="441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R1</a:t>
              </a:r>
              <a:endParaRPr lang="zh-TW" altLang="en-US" sz="1200" dirty="0"/>
            </a:p>
          </p:txBody>
        </p:sp>
        <p:sp>
          <p:nvSpPr>
            <p:cNvPr id="152" name="文字方塊 151"/>
            <p:cNvSpPr txBox="1"/>
            <p:nvPr/>
          </p:nvSpPr>
          <p:spPr>
            <a:xfrm>
              <a:off x="1535257" y="1640895"/>
              <a:ext cx="441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R2</a:t>
              </a:r>
              <a:endParaRPr lang="zh-TW" altLang="en-US" sz="1200" dirty="0"/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1499614" y="2345381"/>
              <a:ext cx="441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R3</a:t>
              </a:r>
              <a:endParaRPr lang="zh-TW" altLang="en-US" sz="1200" dirty="0"/>
            </a:p>
          </p:txBody>
        </p:sp>
        <p:sp>
          <p:nvSpPr>
            <p:cNvPr id="154" name="文字方塊 153"/>
            <p:cNvSpPr txBox="1"/>
            <p:nvPr/>
          </p:nvSpPr>
          <p:spPr>
            <a:xfrm flipH="1">
              <a:off x="1024589" y="2497149"/>
              <a:ext cx="510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R4</a:t>
              </a:r>
              <a:endParaRPr lang="zh-TW" altLang="en-US" sz="1200" dirty="0"/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3634860" y="957832"/>
              <a:ext cx="438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P1</a:t>
              </a:r>
              <a:endParaRPr lang="zh-TW" altLang="en-US" sz="1200" dirty="0"/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379191" y="109230"/>
              <a:ext cx="780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Rod1</a:t>
              </a:r>
              <a:endParaRPr lang="zh-TW" altLang="en-US" sz="1200" dirty="0"/>
            </a:p>
          </p:txBody>
        </p:sp>
        <p:sp>
          <p:nvSpPr>
            <p:cNvPr id="157" name="文字方塊 156"/>
            <p:cNvSpPr txBox="1"/>
            <p:nvPr/>
          </p:nvSpPr>
          <p:spPr>
            <a:xfrm>
              <a:off x="6348953" y="2829285"/>
              <a:ext cx="438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P3</a:t>
              </a:r>
              <a:endParaRPr lang="zh-TW" altLang="en-US" sz="1200" dirty="0"/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805529" y="2937619"/>
              <a:ext cx="438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P4</a:t>
              </a:r>
              <a:endParaRPr lang="zh-TW" altLang="en-US" sz="1200" dirty="0"/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744042" y="707035"/>
              <a:ext cx="438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P5</a:t>
              </a:r>
              <a:endParaRPr lang="zh-TW" altLang="en-US" sz="1200" dirty="0"/>
            </a:p>
          </p:txBody>
        </p:sp>
        <p:sp>
          <p:nvSpPr>
            <p:cNvPr id="160" name="文字方塊 159"/>
            <p:cNvSpPr txBox="1"/>
            <p:nvPr/>
          </p:nvSpPr>
          <p:spPr>
            <a:xfrm>
              <a:off x="3619547" y="3281380"/>
              <a:ext cx="359205" cy="281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P2</a:t>
              </a:r>
              <a:endParaRPr lang="zh-TW" altLang="en-US" sz="1200" dirty="0"/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13057" y="2685174"/>
              <a:ext cx="780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Rod2</a:t>
              </a:r>
              <a:endParaRPr lang="zh-TW" altLang="en-US" sz="1200" dirty="0"/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6870515" y="2459767"/>
              <a:ext cx="5386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Rod3</a:t>
              </a:r>
              <a:endParaRPr lang="zh-TW" altLang="en-US" sz="1200" dirty="0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6312610" y="437129"/>
              <a:ext cx="648072" cy="608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橢圓 163"/>
            <p:cNvSpPr/>
            <p:nvPr/>
          </p:nvSpPr>
          <p:spPr>
            <a:xfrm>
              <a:off x="6869438" y="932906"/>
              <a:ext cx="216024" cy="2160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矩形 164"/>
            <p:cNvSpPr/>
            <p:nvPr/>
          </p:nvSpPr>
          <p:spPr>
            <a:xfrm rot="18568950">
              <a:off x="6481807" y="1312147"/>
              <a:ext cx="54006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文字方塊 165"/>
            <p:cNvSpPr txBox="1"/>
            <p:nvPr/>
          </p:nvSpPr>
          <p:spPr>
            <a:xfrm>
              <a:off x="6436652" y="602177"/>
              <a:ext cx="438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P6</a:t>
              </a:r>
              <a:endParaRPr lang="zh-TW" altLang="en-US" sz="1200" dirty="0"/>
            </a:p>
          </p:txBody>
        </p:sp>
        <p:sp>
          <p:nvSpPr>
            <p:cNvPr id="167" name="文字方塊 166"/>
            <p:cNvSpPr txBox="1"/>
            <p:nvPr/>
          </p:nvSpPr>
          <p:spPr>
            <a:xfrm>
              <a:off x="6860559" y="1139009"/>
              <a:ext cx="5386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Rod4</a:t>
              </a:r>
              <a:endParaRPr lang="zh-TW" altLang="en-US" sz="1200" dirty="0"/>
            </a:p>
          </p:txBody>
        </p:sp>
        <p:grpSp>
          <p:nvGrpSpPr>
            <p:cNvPr id="168" name="群組 167"/>
            <p:cNvGrpSpPr/>
            <p:nvPr/>
          </p:nvGrpSpPr>
          <p:grpSpPr>
            <a:xfrm rot="667775">
              <a:off x="7137039" y="520364"/>
              <a:ext cx="1373989" cy="2003791"/>
              <a:chOff x="6586989" y="1387938"/>
              <a:chExt cx="1373989" cy="2003791"/>
            </a:xfrm>
          </p:grpSpPr>
          <p:sp>
            <p:nvSpPr>
              <p:cNvPr id="177" name="拱形 176"/>
              <p:cNvSpPr/>
              <p:nvPr/>
            </p:nvSpPr>
            <p:spPr>
              <a:xfrm rot="4115691">
                <a:off x="6254973" y="1719954"/>
                <a:ext cx="2003791" cy="1339760"/>
              </a:xfrm>
              <a:prstGeom prst="blockArc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橢圓 177"/>
              <p:cNvSpPr/>
              <p:nvPr/>
            </p:nvSpPr>
            <p:spPr>
              <a:xfrm>
                <a:off x="7566428" y="289603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F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橢圓 178"/>
              <p:cNvSpPr/>
              <p:nvPr/>
            </p:nvSpPr>
            <p:spPr>
              <a:xfrm>
                <a:off x="7676156" y="256075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E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橢圓 179"/>
              <p:cNvSpPr/>
              <p:nvPr/>
            </p:nvSpPr>
            <p:spPr>
              <a:xfrm>
                <a:off x="7633484" y="22193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D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橢圓 180"/>
              <p:cNvSpPr/>
              <p:nvPr/>
            </p:nvSpPr>
            <p:spPr>
              <a:xfrm>
                <a:off x="7517660" y="19145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橢圓 181"/>
              <p:cNvSpPr/>
              <p:nvPr/>
            </p:nvSpPr>
            <p:spPr>
              <a:xfrm>
                <a:off x="7316492" y="164635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橢圓 182"/>
              <p:cNvSpPr/>
              <p:nvPr/>
            </p:nvSpPr>
            <p:spPr>
              <a:xfrm>
                <a:off x="7029980" y="14573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A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9" name="群組 168"/>
            <p:cNvGrpSpPr/>
            <p:nvPr/>
          </p:nvGrpSpPr>
          <p:grpSpPr>
            <a:xfrm rot="667775">
              <a:off x="7641242" y="435997"/>
              <a:ext cx="1373989" cy="2003791"/>
              <a:chOff x="6586989" y="1387938"/>
              <a:chExt cx="1373989" cy="2003791"/>
            </a:xfrm>
          </p:grpSpPr>
          <p:sp>
            <p:nvSpPr>
              <p:cNvPr id="170" name="拱形 169"/>
              <p:cNvSpPr/>
              <p:nvPr/>
            </p:nvSpPr>
            <p:spPr>
              <a:xfrm rot="4115691">
                <a:off x="6254973" y="1719954"/>
                <a:ext cx="2003791" cy="1339760"/>
              </a:xfrm>
              <a:prstGeom prst="blockArc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橢圓 170"/>
              <p:cNvSpPr/>
              <p:nvPr/>
            </p:nvSpPr>
            <p:spPr>
              <a:xfrm>
                <a:off x="7566428" y="289603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F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橢圓 171"/>
              <p:cNvSpPr/>
              <p:nvPr/>
            </p:nvSpPr>
            <p:spPr>
              <a:xfrm>
                <a:off x="7676156" y="256075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E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橢圓 172"/>
              <p:cNvSpPr/>
              <p:nvPr/>
            </p:nvSpPr>
            <p:spPr>
              <a:xfrm>
                <a:off x="7633484" y="22193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D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橢圓 173"/>
              <p:cNvSpPr/>
              <p:nvPr/>
            </p:nvSpPr>
            <p:spPr>
              <a:xfrm>
                <a:off x="7517660" y="19145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橢圓 174"/>
              <p:cNvSpPr/>
              <p:nvPr/>
            </p:nvSpPr>
            <p:spPr>
              <a:xfrm>
                <a:off x="7316492" y="1646350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橢圓 175"/>
              <p:cNvSpPr/>
              <p:nvPr/>
            </p:nvSpPr>
            <p:spPr>
              <a:xfrm>
                <a:off x="7029980" y="1457374"/>
                <a:ext cx="284822" cy="30440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A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1312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521</Words>
  <Application>Microsoft Office PowerPoint</Application>
  <PresentationFormat>On-screen Show (4:3)</PresentationFormat>
  <Paragraphs>261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佈景主題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Chihhong Cheng</dc:creator>
  <cp:lastModifiedBy>cheng</cp:lastModifiedBy>
  <cp:revision>32</cp:revision>
  <dcterms:created xsi:type="dcterms:W3CDTF">2011-07-14T07:13:50Z</dcterms:created>
  <dcterms:modified xsi:type="dcterms:W3CDTF">2011-07-22T10:16:13Z</dcterms:modified>
</cp:coreProperties>
</file>