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07340"/>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34544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345441"/>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438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3962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b="0" cap="none" dirty="0" sz="1100" i="0" lang="en-US" strike="noStrike" u="none">
                <a:solidFill>
                  <a:schemeClr val="tx1"/>
                </a:solidFill>
                <a:latin typeface="Arial"/>
                <a:ea typeface="Arial"/>
                <a:cs typeface="Arial"/>
                <a:sym typeface="Arial"/>
              </a:rPr>
              <a:t>S</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a:t>
            </a:r>
            <a:r>
              <a:rPr b="0" cap="none" dirty="0" sz="1100" i="0" lang="en-US" strike="noStrike" u="none">
                <a:solidFill>
                  <a:schemeClr val="tx1"/>
                </a:solidFill>
                <a:latin typeface="Arial"/>
                <a:ea typeface="Arial"/>
                <a:cs typeface="Arial"/>
                <a:sym typeface="Arial"/>
              </a:rPr>
              <a:t> Gokulraj </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 au</a:t>
            </a:r>
            <a:r>
              <a:rPr altLang="en-IN" b="0" cap="none" dirty="0" sz="1100" i="0" lang="en-US" strike="noStrike" u="none">
                <a:solidFill>
                  <a:schemeClr val="tx1"/>
                </a:solidFill>
                <a:latin typeface="Arial"/>
                <a:ea typeface="Arial"/>
                <a:cs typeface="Arial"/>
                <a:sym typeface="Arial"/>
              </a:rPr>
              <a:t>813121</a:t>
            </a:r>
            <a:r>
              <a:rPr altLang="en-IN" b="0" cap="none" dirty="0" sz="1100" i="0" lang="en-IN" strike="noStrike" u="none">
                <a:solidFill>
                  <a:schemeClr val="tx1"/>
                </a:solidFill>
                <a:latin typeface="Arial"/>
                <a:ea typeface="Arial"/>
                <a:cs typeface="Arial"/>
                <a:sym typeface="Arial"/>
              </a:rPr>
              <a:t>1040</a:t>
            </a:r>
            <a:r>
              <a:rPr altLang="en-IN" b="0" cap="none" dirty="0" sz="1100" i="0" lang="en-US" strike="noStrike" u="none">
                <a:solidFill>
                  <a:schemeClr val="tx1"/>
                </a:solidFill>
                <a:latin typeface="Arial"/>
                <a:ea typeface="Arial"/>
                <a:cs typeface="Arial"/>
                <a:sym typeface="Arial"/>
              </a:rPr>
              <a:t>1</a:t>
            </a:r>
            <a:r>
              <a:rPr altLang="en-IN" b="0" cap="none" dirty="0" sz="1100" i="0" lang="en-US" strike="noStrike" u="none">
                <a:solidFill>
                  <a:schemeClr val="tx1"/>
                </a:solidFill>
                <a:latin typeface="Arial"/>
                <a:ea typeface="Arial"/>
                <a:cs typeface="Arial"/>
                <a:sym typeface="Arial"/>
              </a:rPr>
              <a:t>5</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438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370840"/>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182499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2024-04-12T07:04:04Z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6e5f7b8941b44671b5c0c82c7b84efc1</vt:lpwstr>
  </property>
</Properties>
</file>