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Pragadeesh</a:t>
            </a:r>
            <a:r>
              <a:rPr lang="en-US" sz="2000" b="1" smtClean="0">
                <a:solidFill>
                  <a:schemeClr val="accent1">
                    <a:lumMod val="75000"/>
                  </a:schemeClr>
                </a:solidFill>
                <a:latin typeface="Arial"/>
                <a:cs typeface="Arial"/>
              </a:rPr>
              <a:t> S</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Mookambigai</a:t>
            </a:r>
            <a:r>
              <a:rPr lang="en-US" sz="2000" b="1" dirty="0" smtClean="0">
                <a:solidFill>
                  <a:schemeClr val="accent1">
                    <a:lumMod val="75000"/>
                  </a:schemeClr>
                </a:solidFill>
                <a:latin typeface="Arial"/>
                <a:cs typeface="Arial"/>
              </a:rPr>
              <a:t> college of engineering</a:t>
            </a:r>
          </a:p>
          <a:p>
            <a:r>
              <a:rPr lang="en-US" sz="2000" b="1" dirty="0" smtClean="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866775"/>
            <a:ext cx="2908300" cy="33070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smtClean="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r>
              <a:rPr lang="en-GB" dirty="0" smtClean="0"/>
              <a:t>.</a:t>
            </a:r>
            <a:endParaRPr lang="en-GB"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10000"/>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r>
              <a:rPr lang="en-GB" dirty="0" smtClean="0"/>
              <a:t>.</a:t>
            </a:r>
            <a:endParaRPr lang="en-GB" dirty="0"/>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92500" lnSpcReduction="10000"/>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p:cNvSpPr>
            <a:spLocks noGrp="1"/>
          </p:cNvSpPr>
          <p:nvPr>
            <p:ph idx="1"/>
          </p:nvPr>
        </p:nvSpPr>
        <p:spPr>
          <a:xfrm>
            <a:off x="581192" y="1232452"/>
            <a:ext cx="11029615" cy="5523948"/>
          </a:xfrm>
        </p:spPr>
        <p:txBody>
          <a:bodyPr>
            <a:normAutofit fontScale="92500" lnSpcReduction="10000"/>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extLst>
      <p:ext uri="{BB962C8B-B14F-4D97-AF65-F5344CB8AC3E}">
        <p14:creationId xmlns:p14="http://schemas.microsoft.com/office/powerpoint/2010/main" val="35219112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terms/"/>
    <ds:schemaRef ds:uri="http://schemas.microsoft.com/office/2006/metadata/properties"/>
    <ds:schemaRef ds:uri="http://schemas.microsoft.com/office/2006/documentManagement/types"/>
    <ds:schemaRef ds:uri="c0fa2617-96bd-425d-8578-e93563fe37c5"/>
    <ds:schemaRef ds:uri="http://purl.org/dc/elements/1.1/"/>
    <ds:schemaRef ds:uri="http://schemas.openxmlformats.org/package/2006/metadata/core-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Words>1127</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28</cp:revision>
  <dcterms:created xsi:type="dcterms:W3CDTF">2021-05-26T16:50:10Z</dcterms:created>
  <dcterms:modified xsi:type="dcterms:W3CDTF">2024-04-05T06:25:12Z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