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Gokul</a:t>
            </a:r>
            <a:r>
              <a:rPr lang="en-US" sz="2400" dirty="0"/>
              <a:t> B  </a:t>
            </a:r>
          </a:p>
          <a:p>
            <a:r>
              <a:rPr lang="en-US" sz="2400" dirty="0"/>
              <a:t>REGISTER NO AND NMID: asunm163u24cs142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computer science </a:t>
            </a:r>
          </a:p>
          <a:p>
            <a:r>
              <a:rPr lang="en-US" sz="2400" dirty="0"/>
              <a:t>COLLEGE: COLLEGE/ UNIVERSITY Hindustan college of arts and science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41ED-F9CD-AC4B-498D-2DB7A70A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75285"/>
            <a:ext cx="10681335" cy="1477328"/>
          </a:xfrm>
        </p:spPr>
        <p:txBody>
          <a:bodyPr/>
          <a:lstStyle/>
          <a:p>
            <a:r>
              <a:rPr lang="en-US" dirty="0"/>
              <a:t>Screenshot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88C1B-28DA-290E-A412-CECB012D8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38" y="719666"/>
            <a:ext cx="2833077" cy="613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3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5EE3C-CE55-1104-EA09-5CDCB11876BF}"/>
              </a:ext>
            </a:extLst>
          </p:cNvPr>
          <p:cNvSpPr txBox="1"/>
          <p:nvPr/>
        </p:nvSpPr>
        <p:spPr>
          <a:xfrm>
            <a:off x="3051328" y="2699540"/>
            <a:ext cx="6102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Portfolio successfully created and tested✔ Projects, certificates, and achievements are displayed clearly✔ Responsive layout works on both desktop and mobile devices✔ Students can easily update and manage content(Insert screenshots of the portfolio homepage, project section, and mobile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85AA6-32E5-C1F8-43F7-71EB857BBA43}"/>
              </a:ext>
            </a:extLst>
          </p:cNvPr>
          <p:cNvSpPr txBox="1"/>
          <p:nvPr/>
        </p:nvSpPr>
        <p:spPr>
          <a:xfrm>
            <a:off x="755332" y="1791713"/>
            <a:ext cx="61026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Summary of key points: Briefly recap the main points presented.</a:t>
            </a:r>
          </a:p>
          <a:p>
            <a:r>
              <a:rPr lang="en-US" sz="2400" b="1" dirty="0"/>
              <a:t>2. Project impact: Emphasize the potential impact or benefits of your project.</a:t>
            </a:r>
          </a:p>
          <a:p>
            <a:r>
              <a:rPr lang="en-US" sz="2400" b="1" dirty="0"/>
              <a:t>3. Future plans: Mention any future developments or improvements planned.</a:t>
            </a:r>
          </a:p>
          <a:p>
            <a:r>
              <a:rPr lang="en-US" sz="2400" b="1" dirty="0"/>
              <a:t>4. Call to action: Encourage the audience to engage with your project or learn more.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C3FB6-EA6C-82BC-7138-9F990AC67A56}"/>
              </a:ext>
            </a:extLst>
          </p:cNvPr>
          <p:cNvSpPr txBox="1"/>
          <p:nvPr/>
        </p:nvSpPr>
        <p:spPr>
          <a:xfrm>
            <a:off x="643496" y="2513707"/>
            <a:ext cx="73210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STUDENT DIGITAL PORTFOLIO USING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670C9-460F-049F-61B7-9E5F6F4DC806}"/>
              </a:ext>
            </a:extLst>
          </p:cNvPr>
          <p:cNvSpPr txBox="1"/>
          <p:nvPr/>
        </p:nvSpPr>
        <p:spPr>
          <a:xfrm>
            <a:off x="834072" y="2110323"/>
            <a:ext cx="66829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Clearly define the problem: Describe the specific issue or challenge you re addressing.</a:t>
            </a:r>
          </a:p>
          <a:p>
            <a:r>
              <a:rPr lang="en-US" sz="2400" b="1" dirty="0"/>
              <a:t>2. Explain the impact: Highlight the consequences of not solving the problem.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3. Identify the target audience: Specify who is affected by the problem.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r>
              <a:rPr lang="en-US" sz="2400" b="1" dirty="0"/>
              <a:t>4. Quantify the issue (if possible): Use data or Statistics to illustrate the problems scope.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A3629-45E2-7DF2-9907-9EB9415E96BA}"/>
              </a:ext>
            </a:extLst>
          </p:cNvPr>
          <p:cNvSpPr txBox="1"/>
          <p:nvPr/>
        </p:nvSpPr>
        <p:spPr>
          <a:xfrm>
            <a:off x="707080" y="2034123"/>
            <a:ext cx="532890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1.Project purpose: Briefly describe the project's goal and objective. </a:t>
            </a:r>
          </a:p>
          <a:p>
            <a:r>
              <a:rPr lang="en-US" sz="2400" b="1" dirty="0"/>
              <a:t>2. Key features: Highlight the main features and functionalities of your project.</a:t>
            </a:r>
          </a:p>
          <a:p>
            <a:r>
              <a:rPr lang="en-US" sz="2400" b="1" dirty="0"/>
              <a:t>3.Scope: Define the project's boundaries and limitations.</a:t>
            </a:r>
          </a:p>
          <a:p>
            <a:r>
              <a:rPr lang="en-US" sz="2400" b="1" dirty="0"/>
              <a:t>4.Expected outcomes: Describe the anticipated benefits and results of your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7C932-59B8-5E5F-3CF3-C5F4A6E23303}"/>
              </a:ext>
            </a:extLst>
          </p:cNvPr>
          <p:cNvSpPr txBox="1"/>
          <p:nvPr/>
        </p:nvSpPr>
        <p:spPr>
          <a:xfrm>
            <a:off x="751223" y="1521440"/>
            <a:ext cx="61020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Target audience: Identify the specific group(s) of people who will use your project.</a:t>
            </a:r>
          </a:p>
          <a:p>
            <a:r>
              <a:rPr lang="en-US" sz="2400" b="1" dirty="0"/>
              <a:t>2. Demographics: Describe the characteristics of your target    </a:t>
            </a:r>
          </a:p>
          <a:p>
            <a:r>
              <a:rPr lang="en-US" sz="2400" b="1" dirty="0"/>
              <a:t>audience, such </a:t>
            </a:r>
            <a:r>
              <a:rPr lang="en-US" sz="2400" b="1" dirty="0" err="1"/>
              <a:t>as:AgeOccupationEducation</a:t>
            </a:r>
            <a:r>
              <a:rPr lang="en-US" sz="2400" b="1" dirty="0"/>
              <a:t> </a:t>
            </a:r>
            <a:r>
              <a:rPr lang="en-US" sz="2400" b="1" dirty="0" err="1"/>
              <a:t>levelInterests</a:t>
            </a:r>
            <a:endParaRPr lang="en-US" sz="2400" b="1" dirty="0"/>
          </a:p>
          <a:p>
            <a:r>
              <a:rPr lang="en-US" sz="2400" b="1" dirty="0"/>
              <a:t>3. User needs: Explain the needs and pain points of your target audience that your project addresses.</a:t>
            </a:r>
          </a:p>
          <a:p>
            <a:r>
              <a:rPr lang="en-US" sz="2400" b="1" dirty="0"/>
              <a:t>4. User goals: Describe what your target audience wants to achieve when using your project.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026921-C8A6-5C24-960F-FA68F7501A33}"/>
              </a:ext>
            </a:extLst>
          </p:cNvPr>
          <p:cNvSpPr txBox="1"/>
          <p:nvPr/>
        </p:nvSpPr>
        <p:spPr>
          <a:xfrm>
            <a:off x="2695574" y="2426841"/>
            <a:ext cx="76257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Programming languages: List the languages used, such as Python, Java, JavaScript.</a:t>
            </a:r>
          </a:p>
          <a:p>
            <a:r>
              <a:rPr lang="en-US" sz="2400" b="1" dirty="0"/>
              <a:t>2. Frameworks: Mention any frameworks utilized, like React, Angular, Django.</a:t>
            </a:r>
          </a:p>
          <a:p>
            <a:r>
              <a:rPr lang="en-US" sz="2400" b="1" dirty="0"/>
              <a:t>3. Databases: Specify the databases used, such as MySQL, MongoDB, PostgreSQL.</a:t>
            </a:r>
          </a:p>
          <a:p>
            <a:r>
              <a:rPr lang="en-US" sz="2400" b="1" dirty="0"/>
              <a:t>4. Development tools: List tools like </a:t>
            </a:r>
            <a:r>
              <a:rPr lang="en-US" sz="2400" b="1" dirty="0" err="1"/>
              <a:t>Git</a:t>
            </a:r>
            <a:r>
              <a:rPr lang="en-US" sz="2400" b="1" dirty="0"/>
              <a:t>, Visual Studio Code, IntelliJ.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5332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1A49F-E128-8C54-74A3-A139D5619B8E}"/>
              </a:ext>
            </a:extLst>
          </p:cNvPr>
          <p:cNvSpPr txBox="1"/>
          <p:nvPr/>
        </p:nvSpPr>
        <p:spPr>
          <a:xfrm>
            <a:off x="739775" y="1643429"/>
            <a:ext cx="78838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Clean and minimalistic: Describe the use of a simple, intuitive design.</a:t>
            </a:r>
          </a:p>
          <a:p>
            <a:r>
              <a:rPr lang="en-US" sz="2400" b="1" dirty="0"/>
              <a:t>2. Responsive: Mention the portfolios adaptability to various devices and screen sizes.</a:t>
            </a:r>
          </a:p>
          <a:p>
            <a:r>
              <a:rPr lang="en-US" sz="2400" b="1" dirty="0"/>
              <a:t>3. Visual hierarchy: Explain the use of typography. color, and layout to guide the viewers attention.</a:t>
            </a:r>
          </a:p>
          <a:p>
            <a:r>
              <a:rPr lang="en-US" sz="2400" b="1" dirty="0"/>
              <a:t>4. Consistency: Highlight the consistent use of design elements throughout the portfolio.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7B3CA-DBC0-6BC0-1010-BFF28371A29B}"/>
              </a:ext>
            </a:extLst>
          </p:cNvPr>
          <p:cNvSpPr txBox="1"/>
          <p:nvPr/>
        </p:nvSpPr>
        <p:spPr>
          <a:xfrm>
            <a:off x="755332" y="1452387"/>
            <a:ext cx="57052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User-friendly interface: Describe the intuitive design and ease of use.</a:t>
            </a:r>
          </a:p>
          <a:p>
            <a:r>
              <a:rPr lang="en-US" sz="2400" b="1" dirty="0"/>
              <a:t>2. Core functionalities: Highlight the main features that solve the problem or meet the need.</a:t>
            </a:r>
          </a:p>
          <a:p>
            <a:r>
              <a:rPr lang="en-US" sz="2400" b="1" dirty="0"/>
              <a:t>3. Interactive elements: Mention any interactive components, such as forms, buttons, or animations.</a:t>
            </a:r>
          </a:p>
          <a:p>
            <a:r>
              <a:rPr lang="en-US" sz="2400" b="1" dirty="0"/>
              <a:t>4. Customization options: Explain any options for users to personalize their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Screenshot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Gokul Gokul</cp:lastModifiedBy>
  <cp:revision>25</cp:revision>
  <dcterms:created xsi:type="dcterms:W3CDTF">2024-03-29T15:07:22Z</dcterms:created>
  <dcterms:modified xsi:type="dcterms:W3CDTF">2025-09-19T08:16:05Z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