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9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568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3478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4376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5109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7066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087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0507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7900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7630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2861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2611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1590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0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8564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1481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1375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6957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2080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627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0328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4531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6188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068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2987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9297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1241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893947" y="3815687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48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1524000" y="1219200"/>
            <a:ext cx="6477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8744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4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5" name="矩形"/>
          <p:cNvSpPr>
            <a:spLocks/>
          </p:cNvSpPr>
          <p:nvPr/>
        </p:nvSpPr>
        <p:spPr>
          <a:xfrm rot="0">
            <a:off x="4334203" y="1371600"/>
            <a:ext cx="359059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2696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219200" y="1524000"/>
            <a:ext cx="7924800" cy="36537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6" name="文本框"/>
          <p:cNvSpPr txBox="1"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9401020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241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219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9909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14400" y="1447801"/>
            <a:ext cx="617220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5233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1676400" y="2133600"/>
            <a:ext cx="21335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6320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133600" y="2667000"/>
            <a:ext cx="6629400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4616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838200" y="1600200"/>
            <a:ext cx="8305800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0552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0" y="3200400"/>
            <a:ext cx="88392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2024-03-28T17:07:22Z</dcterms:created>
  <dcterms:modified xsi:type="dcterms:W3CDTF">2024-09-20T03:50:03Z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29b94732db0c4966878ce1b2c6b49b65</vt:lpwstr>
  </property>
</Properties>
</file>