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73" r:id="rId15"/>
    <p:sldId id="270" r:id="rId16"/>
    <p:sldId id="272" r:id="rId17"/>
    <p:sldId id="271" r:id="rId18"/>
    <p:sldId id="269" r:id="rId19"/>
    <p:sldId id="27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58DD-8B20-48CC-9185-335712C00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A0A23-2B37-4EAE-9D37-21B2377A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E571E-5733-4B5B-A042-62087DE2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B6D2-DAF9-4463-9D74-D54E9FD9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6D88-6303-4A27-8C52-569F31F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926-CB00-4AF1-8984-8C030286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89F26-055E-4048-8C78-EEFB474FB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12D2-FE1A-41EA-8C03-DF6AF635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1151-93ED-4B55-9B14-D911FB0A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D768-9EC1-4ECE-BFE3-BF551D89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928EB-6DC1-410E-A8C7-C2AFE6AD5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30CB-9053-48A9-B84A-701B40612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A497-1D66-4D5D-B1B3-0980C244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8D45-CBA7-490D-B51D-69A3E25E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614A-6767-400C-A406-4E93223A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AFCE-1895-4B30-A9BD-4A79984D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8B63-A8DA-44F2-951D-D9A9D2AF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110F-3B26-4B35-88EC-A5F000D4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CE76-5B51-489B-A2E3-A2A9EC03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D995-0B47-4456-B8C9-A7C0D8C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0F3-9C48-42C8-81A5-494E35FF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88A1D-E8BC-402F-AD17-548AE700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6332-122D-4F31-AFF8-3E6CF173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66C4-70C2-4F2A-A7D9-2CDC64A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1C8D-9362-482B-94D2-789319AB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AD6F-854E-4100-A335-3D4DFC91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802E-4674-4DD3-A3A7-1B4CACFD4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77D0-8AB0-4E3A-8C9E-6D90FEE0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E429-2B6F-4D05-B026-B6FA22A0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1D4EB-FB4B-4CE2-ABCD-753ABF89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13A0-2B71-4595-847E-25F4E91C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37B-8701-4A71-A3D1-A57A7120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6F574-0031-4AEA-9671-F55BD01A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DCDEC-5474-4EBE-9353-7B7EA706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A7599-3AC7-4501-8DB7-39C8F506D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E19F-CC79-4D96-9F93-11C9A427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84A9E-253B-4563-9110-ADF637DB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511D1-F9D9-4499-BBA2-1A18281C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F8EFE-EE18-4D09-95CF-7AEB8000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4084-4705-409A-9321-25F5370D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577FA-FE94-47D9-9271-5D10F4EF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24C25-DDF4-404B-8F33-316CFA70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5C87F-A4DF-4B62-B1DE-FD72F06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4B748-C60E-4AB4-888C-9A4260BF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E0D64-3A3E-47D2-9A4A-6F22E553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07A5B-D6B4-42BC-8FC6-6C442386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4E4E-D72D-45CA-8802-BB54C980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7F91-3C9E-438B-9591-04BC2C410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1F61D-37D2-4BAF-8195-4FB9225D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D41A-F414-47EA-97DD-F41B7CC4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6A87D-CCEE-4A9A-88A0-93E8CC23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582A-8C08-48D5-AAF7-EE515050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1EC1-C3A3-4AD8-B251-930FB948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AA72D-0A87-41E5-B5B1-A4DA62501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00EF7-B7FC-4662-92FB-2D4A73FA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B70D-2A4B-4A76-B4E0-0D68726A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492B-477E-4438-AF85-F6C9CF13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37161-EC6E-4461-89D1-5BFF990A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2E6F6-C1E1-40B0-8C64-F3362BDD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EBA0-EF1D-4367-AD79-D91FB77E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7684-D7F0-4D49-AF25-AC8FB6181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158B-C100-4651-BF49-8F8855521F31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6022-A2E2-4AB6-A798-1AB50784F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4D4D-59EF-4C44-9BA9-329AD9BD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19DF-70A2-4C74-AF44-E2AA50D6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41AF5-095E-4AD9-AD6C-377CD407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85900"/>
            <a:ext cx="10344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5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74369-412A-4F95-BD51-E385109E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414587"/>
            <a:ext cx="5448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33809-A3F5-45A2-8513-E68B9521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733550"/>
            <a:ext cx="5810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D60650-DE59-4069-A5CF-338AFD67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195387"/>
            <a:ext cx="5781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5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BF2F0-D491-45D7-8DA3-97CCC70F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14450"/>
            <a:ext cx="5486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8E9A0-6D2D-410B-917D-D8DC7847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666875"/>
            <a:ext cx="6000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0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42D46-3FF1-4545-B6D0-1E0496BB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385887"/>
            <a:ext cx="5591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7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34F0C6-ED82-49B3-8C38-D43FB777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76487"/>
            <a:ext cx="5486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7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64677-5DFC-4396-8AD6-5DFCCA5F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924175"/>
            <a:ext cx="5486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551A3-288A-4220-8C9E-9772B1D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09712"/>
            <a:ext cx="54864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9723-DD33-4650-B94A-9AC18771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024062"/>
            <a:ext cx="5505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785B9-021A-41E7-98CB-C7A4C8D4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243137"/>
            <a:ext cx="6591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EEE7D2-0C1E-4049-96BB-97CC19B8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638300"/>
            <a:ext cx="8524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3BDC7-12C2-44BA-A305-8C35BDAD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743075"/>
            <a:ext cx="85153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hanger, light&#10;&#10;Description automatically generated">
            <a:extLst>
              <a:ext uri="{FF2B5EF4-FFF2-40B4-BE49-F238E27FC236}">
                <a16:creationId xmlns:a16="http://schemas.microsoft.com/office/drawing/2014/main" id="{6AD78D77-12AD-4BDC-81B4-BDCF50398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5" y="1895605"/>
            <a:ext cx="4772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3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2B04CB-D5AB-46D7-B9FA-419E3BE6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376487"/>
            <a:ext cx="54102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3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18C40-7DEA-4216-87F5-7A76ABB0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047875"/>
            <a:ext cx="5448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CABAF1-8B57-4955-AE9A-2619899B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481137"/>
            <a:ext cx="57721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E74D2-75CE-48FF-9944-6ED5F635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2309812"/>
            <a:ext cx="5429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3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Cauwels</dc:creator>
  <cp:lastModifiedBy>Matthew Cauwels</cp:lastModifiedBy>
  <cp:revision>14</cp:revision>
  <cp:lastPrinted>2019-07-09T20:14:12Z</cp:lastPrinted>
  <dcterms:created xsi:type="dcterms:W3CDTF">2019-06-18T18:58:49Z</dcterms:created>
  <dcterms:modified xsi:type="dcterms:W3CDTF">2019-07-09T20:14:15Z</dcterms:modified>
</cp:coreProperties>
</file>