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FEEB-BC29-D9F5-EFB9-27E56940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3FAE5-8DF8-31A9-91BE-2B606D8A8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FCA-7C5C-E0A6-28B4-68929EE4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0961E-DD73-C3B0-0CDD-672A166E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DDFA-5084-3A68-0BD5-FBE43BA9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2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9FD3-2F0D-B2FF-5AD3-A0952563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CE034-3FFA-45A5-60AB-087F0C25C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1C89E-FD52-D56E-9DD7-045B3825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CCDC8-2186-7A1D-2963-D926FF8B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A08CC-61F5-DC6F-F1A0-49F36764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75DD6-2C27-3C30-D25E-0BC889680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58ED0-5AF8-1F15-6431-84F572F8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4E0A-ADAF-568E-17BA-AE4118B7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87D95-16D1-7D43-6BB4-E98307DD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260CF-5460-5C55-5999-2AE7062D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0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0F92-75EA-85F9-D126-32637843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9CA9-A98D-6116-8D14-230E3A2B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398C-593A-2BDD-C854-376545E1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E385-109B-9BC6-1DA2-01A1EBFE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BCCD-2CF1-F8CD-F4F0-ACA468EE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97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499B-977D-C86F-D4D2-3CE0E9F4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AF1AD-249C-66C9-F0AA-17C8FCBA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A389-5C3C-50FD-F76C-DCAA1909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A4D7-4FB2-9014-22D8-82D71CDB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9F631-ABC9-BE2F-6383-E576080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19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C955-E635-6C6C-E93B-E005E5CD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0BB9-E182-205E-B220-28A11C480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86525-21C7-BC6F-8ADC-C487C252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9907-9A65-9805-297F-D16CDE83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8B6C5-9617-9550-2DA8-8A2C016D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90DC5-7DC8-D493-3378-C18B567A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8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5268-8D9B-29E4-1B0B-2E271E94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9878F-49F0-6C72-EFEB-6A83B0B1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D329-0EE9-1577-5F0E-4B24797C3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DA68C-0823-D02F-BC97-9EBD6DAD2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2653A-DFA5-CD20-1E7F-F8E53D3D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613EB-457C-C520-71AD-508295D5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42944-C5E7-A903-17E5-4C1B4280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6CFDD-57E4-0DE4-EC62-09DE984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1725-6ED3-F3FA-20F0-C706FC52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841A5-5F93-91FF-83CC-0B6CBD87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32655-9A16-C483-9A94-A8121E2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D1EA1-461A-DA56-9A5D-3733A26D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5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3B43B-4236-CBF6-DD55-0EA22D84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11AE4-89F5-611D-3BE7-CBED9FAE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53A01-7897-2753-EA79-F131FB75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8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2CD9-AADD-F87C-0AD1-5254CA3C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F94F-F5C2-A1A0-7BD5-17DDC030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B927E-2903-B98D-2FDC-F342CB62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2BB4-ED78-5FE8-C1DE-16134A8A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905C-7368-EA45-480C-F254F25F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003A-E2CA-EEE2-1903-5641BAE2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7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C122-215E-5D3A-9238-6EDF4A64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C43B9-60B5-1740-0C06-F4178E8A8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E8B4B-1A14-6EA0-5532-597A6936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1989-5151-745A-4ED8-1B61D4D9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61FDA-DD0F-55C1-C50E-D72593AA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1862A-0AA5-F367-C93B-097F0516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9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419BF-5DAE-3B2E-69BA-75D7BE78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5328B-B88F-0849-761C-49E1497C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C526-863E-C40B-406B-372E538D3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40FD4-5DFF-478A-8510-F2DF5090DC3C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95DB-1ED0-DBF0-63D6-B15057961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1C86-F4A6-DAC7-BEC7-04BAE6E11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E213-8824-41AF-B097-205F94BF6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45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ports/batting-cricket" TargetMode="External"/><Relationship Id="rId2" Type="http://schemas.openxmlformats.org/officeDocument/2006/relationships/hyperlink" Target="https://www.britannica.com/sports/wick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ritannica.com/sports/bow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8999-AF1F-DE04-14B9-8A3772639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B1D13-7977-F316-D023-498AB3ADA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Cricket is played with a bat and ball and involves two competing sides (teams) of 11 players. The field is oval with a rectangular area in the middle, known as the pitch, that is 22 yards (20.12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metres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) by 10 feet (3.04 </a:t>
            </a:r>
            <a:r>
              <a:rPr lang="en-US" b="0" i="0" dirty="0" err="1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metres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) wide. Two sets of three sticks, called </a:t>
            </a:r>
            <a:r>
              <a:rPr lang="en-US" b="0" i="0" u="sng" dirty="0">
                <a:effectLst/>
                <a:latin typeface="Georgia" panose="02040502050405020303" pitchFamily="18" charset="0"/>
                <a:hlinkClick r:id="rId2"/>
              </a:rPr>
              <a:t>wickets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, are set in the ground at each end of the pitch. Across the top of each wicket lie horizontal pieces called bails. The sides take turns at </a:t>
            </a:r>
            <a:r>
              <a:rPr lang="en-US" b="0" i="0" u="sng" dirty="0">
                <a:effectLst/>
                <a:latin typeface="Georgia" panose="02040502050405020303" pitchFamily="18" charset="0"/>
                <a:hlinkClick r:id="rId3"/>
              </a:rPr>
              <a:t>batting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and </a:t>
            </a:r>
            <a:r>
              <a:rPr lang="en-US" b="0" i="0" u="sng" dirty="0">
                <a:effectLst/>
                <a:latin typeface="Georgia" panose="02040502050405020303" pitchFamily="18" charset="0"/>
                <a:hlinkClick r:id="rId4"/>
              </a:rPr>
              <a:t>bowling</a:t>
            </a:r>
            <a:r>
              <a:rPr lang="en-US" b="0" i="0" dirty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 (pitching); each turn is called an “innings” (always plural). </a:t>
            </a:r>
            <a:r>
              <a:rPr lang="en-US" b="0" i="0">
                <a:solidFill>
                  <a:srgbClr val="1A1A1A"/>
                </a:solidFill>
                <a:effectLst/>
                <a:latin typeface="Georgia" panose="02040502050405020303" pitchFamily="18" charset="0"/>
              </a:rPr>
              <a:t>Sides have one or two innings each, depending on the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1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Branesh Alexander</dc:creator>
  <cp:lastModifiedBy>Branesh Alexander</cp:lastModifiedBy>
  <cp:revision>1</cp:revision>
  <dcterms:created xsi:type="dcterms:W3CDTF">2025-02-10T05:01:12Z</dcterms:created>
  <dcterms:modified xsi:type="dcterms:W3CDTF">2025-02-10T05:01:59Z</dcterms:modified>
</cp:coreProperties>
</file>